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96" r:id="rId3"/>
    <p:sldId id="555" r:id="rId4"/>
    <p:sldId id="589" r:id="rId5"/>
    <p:sldId id="584" r:id="rId6"/>
    <p:sldId id="556" r:id="rId7"/>
    <p:sldId id="585" r:id="rId8"/>
    <p:sldId id="583" r:id="rId9"/>
    <p:sldId id="586" r:id="rId10"/>
    <p:sldId id="576" r:id="rId11"/>
    <p:sldId id="587" r:id="rId12"/>
    <p:sldId id="562" r:id="rId13"/>
    <p:sldId id="590" r:id="rId14"/>
    <p:sldId id="563" r:id="rId15"/>
    <p:sldId id="588" r:id="rId16"/>
    <p:sldId id="569" r:id="rId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DC956-3069-4078-9F4B-01E18CF139FE}" v="85" dt="2025-11-28T01:35:17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Grimes" userId="4e301c25-40d0-4779-93f3-64c0a8f6defe" providerId="ADAL" clId="{9062C9F3-6F6E-4A42-B437-DD26BD857A15}"/>
    <pc:docChg chg="undo custSel addSld delSld modSld sldOrd">
      <pc:chgData name="Arthur Grimes" userId="4e301c25-40d0-4779-93f3-64c0a8f6defe" providerId="ADAL" clId="{9062C9F3-6F6E-4A42-B437-DD26BD857A15}" dt="2025-11-28T01:35:17.550" v="3619" actId="478"/>
      <pc:docMkLst>
        <pc:docMk/>
      </pc:docMkLst>
      <pc:sldChg chg="delSp modSp add mod">
        <pc:chgData name="Arthur Grimes" userId="4e301c25-40d0-4779-93f3-64c0a8f6defe" providerId="ADAL" clId="{9062C9F3-6F6E-4A42-B437-DD26BD857A15}" dt="2025-11-28T01:15:32.799" v="3600" actId="1076"/>
        <pc:sldMkLst>
          <pc:docMk/>
          <pc:sldMk cId="3566302493" sldId="273"/>
        </pc:sldMkLst>
        <pc:spChg chg="mod">
          <ac:chgData name="Arthur Grimes" userId="4e301c25-40d0-4779-93f3-64c0a8f6defe" providerId="ADAL" clId="{9062C9F3-6F6E-4A42-B437-DD26BD857A15}" dt="2025-11-28T01:15:32.799" v="3600" actId="1076"/>
          <ac:spMkLst>
            <pc:docMk/>
            <pc:sldMk cId="3566302493" sldId="273"/>
            <ac:spMk id="2" creationId="{FBD2EFF8-6141-41B1-AEBC-61DC05E0C52D}"/>
          </ac:spMkLst>
        </pc:spChg>
        <pc:spChg chg="mod">
          <ac:chgData name="Arthur Grimes" userId="4e301c25-40d0-4779-93f3-64c0a8f6defe" providerId="ADAL" clId="{9062C9F3-6F6E-4A42-B437-DD26BD857A15}" dt="2025-11-27T20:01:45.947" v="208" actId="1076"/>
          <ac:spMkLst>
            <pc:docMk/>
            <pc:sldMk cId="3566302493" sldId="273"/>
            <ac:spMk id="3" creationId="{E37716BB-EF6C-4D5E-A62D-F92271E6DE6F}"/>
          </ac:spMkLst>
        </pc:spChg>
        <pc:spChg chg="del mod">
          <ac:chgData name="Arthur Grimes" userId="4e301c25-40d0-4779-93f3-64c0a8f6defe" providerId="ADAL" clId="{9062C9F3-6F6E-4A42-B437-DD26BD857A15}" dt="2025-11-27T20:05:45.082" v="335" actId="478"/>
          <ac:spMkLst>
            <pc:docMk/>
            <pc:sldMk cId="3566302493" sldId="273"/>
            <ac:spMk id="4" creationId="{5EF48683-97BF-9708-7D14-444630CEEBB0}"/>
          </ac:spMkLst>
        </pc:spChg>
      </pc:sldChg>
      <pc:sldChg chg="modSp del mod">
        <pc:chgData name="Arthur Grimes" userId="4e301c25-40d0-4779-93f3-64c0a8f6defe" providerId="ADAL" clId="{9062C9F3-6F6E-4A42-B437-DD26BD857A15}" dt="2025-11-27T20:07:20.523" v="344" actId="47"/>
        <pc:sldMkLst>
          <pc:docMk/>
          <pc:sldMk cId="2793281346" sldId="288"/>
        </pc:sldMkLst>
        <pc:spChg chg="mod">
          <ac:chgData name="Arthur Grimes" userId="4e301c25-40d0-4779-93f3-64c0a8f6defe" providerId="ADAL" clId="{9062C9F3-6F6E-4A42-B437-DD26BD857A15}" dt="2025-11-27T19:58:44.933" v="2" actId="20577"/>
          <ac:spMkLst>
            <pc:docMk/>
            <pc:sldMk cId="2793281346" sldId="288"/>
            <ac:spMk id="31" creationId="{49A725B3-B5D3-4772-BEF2-8B03E0721DC0}"/>
          </ac:spMkLst>
        </pc:spChg>
      </pc:sldChg>
      <pc:sldChg chg="modSp mod modAnim">
        <pc:chgData name="Arthur Grimes" userId="4e301c25-40d0-4779-93f3-64c0a8f6defe" providerId="ADAL" clId="{9062C9F3-6F6E-4A42-B437-DD26BD857A15}" dt="2025-11-27T22:33:15.450" v="3529"/>
        <pc:sldMkLst>
          <pc:docMk/>
          <pc:sldMk cId="1455320266" sldId="296"/>
        </pc:sldMkLst>
        <pc:spChg chg="mod">
          <ac:chgData name="Arthur Grimes" userId="4e301c25-40d0-4779-93f3-64c0a8f6defe" providerId="ADAL" clId="{9062C9F3-6F6E-4A42-B437-DD26BD857A15}" dt="2025-11-27T20:07:35.065" v="345" actId="6549"/>
          <ac:spMkLst>
            <pc:docMk/>
            <pc:sldMk cId="1455320266" sldId="296"/>
            <ac:spMk id="2" creationId="{5AABF34C-D59E-6C49-B89C-01658AA22970}"/>
          </ac:spMkLst>
        </pc:spChg>
        <pc:spChg chg="mod">
          <ac:chgData name="Arthur Grimes" userId="4e301c25-40d0-4779-93f3-64c0a8f6defe" providerId="ADAL" clId="{9062C9F3-6F6E-4A42-B437-DD26BD857A15}" dt="2025-11-27T20:59:32.946" v="1139" actId="20577"/>
          <ac:spMkLst>
            <pc:docMk/>
            <pc:sldMk cId="1455320266" sldId="296"/>
            <ac:spMk id="3" creationId="{5916CA47-1F30-9149-9E12-18B53EA31E16}"/>
          </ac:spMkLst>
        </pc:spChg>
      </pc:sldChg>
      <pc:sldChg chg="modSp mod ord">
        <pc:chgData name="Arthur Grimes" userId="4e301c25-40d0-4779-93f3-64c0a8f6defe" providerId="ADAL" clId="{9062C9F3-6F6E-4A42-B437-DD26BD857A15}" dt="2025-11-27T21:00:03.694" v="1148"/>
        <pc:sldMkLst>
          <pc:docMk/>
          <pc:sldMk cId="2679934850" sldId="555"/>
        </pc:sldMkLst>
        <pc:spChg chg="mod">
          <ac:chgData name="Arthur Grimes" userId="4e301c25-40d0-4779-93f3-64c0a8f6defe" providerId="ADAL" clId="{9062C9F3-6F6E-4A42-B437-DD26BD857A15}" dt="2025-11-27T20:59:52.172" v="1146" actId="20577"/>
          <ac:spMkLst>
            <pc:docMk/>
            <pc:sldMk cId="2679934850" sldId="555"/>
            <ac:spMk id="3" creationId="{5916CA47-1F30-9149-9E12-18B53EA31E16}"/>
          </ac:spMkLst>
        </pc:spChg>
      </pc:sldChg>
      <pc:sldChg chg="modSp mod">
        <pc:chgData name="Arthur Grimes" userId="4e301c25-40d0-4779-93f3-64c0a8f6defe" providerId="ADAL" clId="{9062C9F3-6F6E-4A42-B437-DD26BD857A15}" dt="2025-11-27T21:00:12.485" v="1150" actId="20577"/>
        <pc:sldMkLst>
          <pc:docMk/>
          <pc:sldMk cId="250363833" sldId="556"/>
        </pc:sldMkLst>
        <pc:spChg chg="mod">
          <ac:chgData name="Arthur Grimes" userId="4e301c25-40d0-4779-93f3-64c0a8f6defe" providerId="ADAL" clId="{9062C9F3-6F6E-4A42-B437-DD26BD857A15}" dt="2025-11-27T21:00:12.485" v="1150" actId="20577"/>
          <ac:spMkLst>
            <pc:docMk/>
            <pc:sldMk cId="250363833" sldId="556"/>
            <ac:spMk id="2" creationId="{5AABF34C-D59E-6C49-B89C-01658AA22970}"/>
          </ac:spMkLst>
        </pc:spChg>
      </pc:sldChg>
      <pc:sldChg chg="del">
        <pc:chgData name="Arthur Grimes" userId="4e301c25-40d0-4779-93f3-64c0a8f6defe" providerId="ADAL" clId="{9062C9F3-6F6E-4A42-B437-DD26BD857A15}" dt="2025-11-27T21:31:24.667" v="1443" actId="47"/>
        <pc:sldMkLst>
          <pc:docMk/>
          <pc:sldMk cId="1014945365" sldId="557"/>
        </pc:sldMkLst>
      </pc:sldChg>
      <pc:sldChg chg="del">
        <pc:chgData name="Arthur Grimes" userId="4e301c25-40d0-4779-93f3-64c0a8f6defe" providerId="ADAL" clId="{9062C9F3-6F6E-4A42-B437-DD26BD857A15}" dt="2025-11-27T22:04:59.916" v="2651" actId="47"/>
        <pc:sldMkLst>
          <pc:docMk/>
          <pc:sldMk cId="2613035172" sldId="559"/>
        </pc:sldMkLst>
      </pc:sldChg>
      <pc:sldChg chg="modSp del mod">
        <pc:chgData name="Arthur Grimes" userId="4e301c25-40d0-4779-93f3-64c0a8f6defe" providerId="ADAL" clId="{9062C9F3-6F6E-4A42-B437-DD26BD857A15}" dt="2025-11-27T22:46:53.269" v="3594" actId="47"/>
        <pc:sldMkLst>
          <pc:docMk/>
          <pc:sldMk cId="693667016" sldId="560"/>
        </pc:sldMkLst>
        <pc:spChg chg="mod">
          <ac:chgData name="Arthur Grimes" userId="4e301c25-40d0-4779-93f3-64c0a8f6defe" providerId="ADAL" clId="{9062C9F3-6F6E-4A42-B437-DD26BD857A15}" dt="2025-11-27T22:28:43.697" v="3508" actId="20577"/>
          <ac:spMkLst>
            <pc:docMk/>
            <pc:sldMk cId="693667016" sldId="560"/>
            <ac:spMk id="3" creationId="{5916CA47-1F30-9149-9E12-18B53EA31E16}"/>
          </ac:spMkLst>
        </pc:spChg>
      </pc:sldChg>
      <pc:sldChg chg="modSp del mod">
        <pc:chgData name="Arthur Grimes" userId="4e301c25-40d0-4779-93f3-64c0a8f6defe" providerId="ADAL" clId="{9062C9F3-6F6E-4A42-B437-DD26BD857A15}" dt="2025-11-27T22:28:51.929" v="3509" actId="47"/>
        <pc:sldMkLst>
          <pc:docMk/>
          <pc:sldMk cId="1009899274" sldId="561"/>
        </pc:sldMkLst>
        <pc:spChg chg="mod">
          <ac:chgData name="Arthur Grimes" userId="4e301c25-40d0-4779-93f3-64c0a8f6defe" providerId="ADAL" clId="{9062C9F3-6F6E-4A42-B437-DD26BD857A15}" dt="2025-11-27T22:28:03.610" v="3497" actId="6549"/>
          <ac:spMkLst>
            <pc:docMk/>
            <pc:sldMk cId="1009899274" sldId="561"/>
            <ac:spMk id="3" creationId="{5916CA47-1F30-9149-9E12-18B53EA31E16}"/>
          </ac:spMkLst>
        </pc:spChg>
      </pc:sldChg>
      <pc:sldChg chg="modSp mod">
        <pc:chgData name="Arthur Grimes" userId="4e301c25-40d0-4779-93f3-64c0a8f6defe" providerId="ADAL" clId="{9062C9F3-6F6E-4A42-B437-DD26BD857A15}" dt="2025-11-27T22:45:23.533" v="3592" actId="1076"/>
        <pc:sldMkLst>
          <pc:docMk/>
          <pc:sldMk cId="3687747499" sldId="562"/>
        </pc:sldMkLst>
        <pc:spChg chg="mod">
          <ac:chgData name="Arthur Grimes" userId="4e301c25-40d0-4779-93f3-64c0a8f6defe" providerId="ADAL" clId="{9062C9F3-6F6E-4A42-B437-DD26BD857A15}" dt="2025-11-27T22:45:23.533" v="3592" actId="1076"/>
          <ac:spMkLst>
            <pc:docMk/>
            <pc:sldMk cId="3687747499" sldId="562"/>
            <ac:spMk id="2" creationId="{5AABF34C-D59E-6C49-B89C-01658AA22970}"/>
          </ac:spMkLst>
        </pc:spChg>
        <pc:picChg chg="mod">
          <ac:chgData name="Arthur Grimes" userId="4e301c25-40d0-4779-93f3-64c0a8f6defe" providerId="ADAL" clId="{9062C9F3-6F6E-4A42-B437-DD26BD857A15}" dt="2025-11-27T22:45:10.996" v="3589" actId="1076"/>
          <ac:picMkLst>
            <pc:docMk/>
            <pc:sldMk cId="3687747499" sldId="562"/>
            <ac:picMk id="3" creationId="{2B5677A3-244C-F74B-F607-8F68100D36B7}"/>
          </ac:picMkLst>
        </pc:picChg>
        <pc:picChg chg="mod">
          <ac:chgData name="Arthur Grimes" userId="4e301c25-40d0-4779-93f3-64c0a8f6defe" providerId="ADAL" clId="{9062C9F3-6F6E-4A42-B437-DD26BD857A15}" dt="2025-11-27T22:45:13.822" v="3590" actId="1076"/>
          <ac:picMkLst>
            <pc:docMk/>
            <pc:sldMk cId="3687747499" sldId="562"/>
            <ac:picMk id="6" creationId="{8D5D1979-4150-19A4-33ED-5D6D8B020D71}"/>
          </ac:picMkLst>
        </pc:picChg>
      </pc:sldChg>
      <pc:sldChg chg="addSp delSp modSp mod">
        <pc:chgData name="Arthur Grimes" userId="4e301c25-40d0-4779-93f3-64c0a8f6defe" providerId="ADAL" clId="{9062C9F3-6F6E-4A42-B437-DD26BD857A15}" dt="2025-11-27T22:21:25.117" v="3315" actId="113"/>
        <pc:sldMkLst>
          <pc:docMk/>
          <pc:sldMk cId="3091243983" sldId="563"/>
        </pc:sldMkLst>
        <pc:spChg chg="mod">
          <ac:chgData name="Arthur Grimes" userId="4e301c25-40d0-4779-93f3-64c0a8f6defe" providerId="ADAL" clId="{9062C9F3-6F6E-4A42-B437-DD26BD857A15}" dt="2025-11-27T22:06:50.732" v="2825" actId="20577"/>
          <ac:spMkLst>
            <pc:docMk/>
            <pc:sldMk cId="3091243983" sldId="563"/>
            <ac:spMk id="2" creationId="{5AABF34C-D59E-6C49-B89C-01658AA22970}"/>
          </ac:spMkLst>
        </pc:spChg>
        <pc:spChg chg="del">
          <ac:chgData name="Arthur Grimes" userId="4e301c25-40d0-4779-93f3-64c0a8f6defe" providerId="ADAL" clId="{9062C9F3-6F6E-4A42-B437-DD26BD857A15}" dt="2025-11-27T22:08:00.436" v="2907" actId="478"/>
          <ac:spMkLst>
            <pc:docMk/>
            <pc:sldMk cId="3091243983" sldId="563"/>
            <ac:spMk id="4" creationId="{33A2B982-CEF9-D145-5B89-11E4F7EF038C}"/>
          </ac:spMkLst>
        </pc:spChg>
        <pc:spChg chg="mod">
          <ac:chgData name="Arthur Grimes" userId="4e301c25-40d0-4779-93f3-64c0a8f6defe" providerId="ADAL" clId="{9062C9F3-6F6E-4A42-B437-DD26BD857A15}" dt="2025-11-27T22:21:25.117" v="3315" actId="113"/>
          <ac:spMkLst>
            <pc:docMk/>
            <pc:sldMk cId="3091243983" sldId="563"/>
            <ac:spMk id="5" creationId="{8EE62439-CA26-5449-061F-CF6625C559CE}"/>
          </ac:spMkLst>
        </pc:spChg>
        <pc:spChg chg="add mod">
          <ac:chgData name="Arthur Grimes" userId="4e301c25-40d0-4779-93f3-64c0a8f6defe" providerId="ADAL" clId="{9062C9F3-6F6E-4A42-B437-DD26BD857A15}" dt="2025-11-27T22:14:50.804" v="3120" actId="14100"/>
          <ac:spMkLst>
            <pc:docMk/>
            <pc:sldMk cId="3091243983" sldId="563"/>
            <ac:spMk id="8" creationId="{D56FBFBE-07E0-D13A-01EA-7A98F3303DE2}"/>
          </ac:spMkLst>
        </pc:spChg>
        <pc:spChg chg="add mod">
          <ac:chgData name="Arthur Grimes" userId="4e301c25-40d0-4779-93f3-64c0a8f6defe" providerId="ADAL" clId="{9062C9F3-6F6E-4A42-B437-DD26BD857A15}" dt="2025-11-27T22:15:36.226" v="3160" actId="20577"/>
          <ac:spMkLst>
            <pc:docMk/>
            <pc:sldMk cId="3091243983" sldId="563"/>
            <ac:spMk id="9" creationId="{BE9CB914-E870-6544-729C-C80690268E34}"/>
          </ac:spMkLst>
        </pc:spChg>
        <pc:graphicFrameChg chg="del">
          <ac:chgData name="Arthur Grimes" userId="4e301c25-40d0-4779-93f3-64c0a8f6defe" providerId="ADAL" clId="{9062C9F3-6F6E-4A42-B437-DD26BD857A15}" dt="2025-11-27T22:07:57.100" v="2906" actId="478"/>
          <ac:graphicFrameMkLst>
            <pc:docMk/>
            <pc:sldMk cId="3091243983" sldId="563"/>
            <ac:graphicFrameMk id="3" creationId="{5898D7B3-70A8-F6FB-0D83-F905EEA0B09E}"/>
          </ac:graphicFrameMkLst>
        </pc:graphicFrameChg>
        <pc:picChg chg="add mod">
          <ac:chgData name="Arthur Grimes" userId="4e301c25-40d0-4779-93f3-64c0a8f6defe" providerId="ADAL" clId="{9062C9F3-6F6E-4A42-B437-DD26BD857A15}" dt="2025-11-27T22:12:39.374" v="3020" actId="1076"/>
          <ac:picMkLst>
            <pc:docMk/>
            <pc:sldMk cId="3091243983" sldId="563"/>
            <ac:picMk id="6" creationId="{6BBA75C9-3D38-5CFB-3A74-A5B3482D62FC}"/>
          </ac:picMkLst>
        </pc:picChg>
        <pc:picChg chg="add mod">
          <ac:chgData name="Arthur Grimes" userId="4e301c25-40d0-4779-93f3-64c0a8f6defe" providerId="ADAL" clId="{9062C9F3-6F6E-4A42-B437-DD26BD857A15}" dt="2025-11-27T22:12:51.756" v="3022" actId="14100"/>
          <ac:picMkLst>
            <pc:docMk/>
            <pc:sldMk cId="3091243983" sldId="563"/>
            <ac:picMk id="7" creationId="{5359179B-C7A2-3D98-7C8C-1A44037A26A8}"/>
          </ac:picMkLst>
        </pc:picChg>
      </pc:sldChg>
      <pc:sldChg chg="modSp mod">
        <pc:chgData name="Arthur Grimes" userId="4e301c25-40d0-4779-93f3-64c0a8f6defe" providerId="ADAL" clId="{9062C9F3-6F6E-4A42-B437-DD26BD857A15}" dt="2025-11-27T22:30:43.192" v="3521" actId="113"/>
        <pc:sldMkLst>
          <pc:docMk/>
          <pc:sldMk cId="73776199" sldId="569"/>
        </pc:sldMkLst>
        <pc:spChg chg="mod">
          <ac:chgData name="Arthur Grimes" userId="4e301c25-40d0-4779-93f3-64c0a8f6defe" providerId="ADAL" clId="{9062C9F3-6F6E-4A42-B437-DD26BD857A15}" dt="2025-11-27T22:30:43.192" v="3521" actId="113"/>
          <ac:spMkLst>
            <pc:docMk/>
            <pc:sldMk cId="73776199" sldId="569"/>
            <ac:spMk id="3" creationId="{5916CA47-1F30-9149-9E12-18B53EA31E16}"/>
          </ac:spMkLst>
        </pc:spChg>
      </pc:sldChg>
      <pc:sldChg chg="del">
        <pc:chgData name="Arthur Grimes" userId="4e301c25-40d0-4779-93f3-64c0a8f6defe" providerId="ADAL" clId="{9062C9F3-6F6E-4A42-B437-DD26BD857A15}" dt="2025-11-27T21:31:48.613" v="1444" actId="47"/>
        <pc:sldMkLst>
          <pc:docMk/>
          <pc:sldMk cId="2701353034" sldId="572"/>
        </pc:sldMkLst>
      </pc:sldChg>
      <pc:sldChg chg="del">
        <pc:chgData name="Arthur Grimes" userId="4e301c25-40d0-4779-93f3-64c0a8f6defe" providerId="ADAL" clId="{9062C9F3-6F6E-4A42-B437-DD26BD857A15}" dt="2025-11-27T21:40:11.400" v="1923" actId="47"/>
        <pc:sldMkLst>
          <pc:docMk/>
          <pc:sldMk cId="202619954" sldId="573"/>
        </pc:sldMkLst>
      </pc:sldChg>
      <pc:sldChg chg="modSp mod modAnim">
        <pc:chgData name="Arthur Grimes" userId="4e301c25-40d0-4779-93f3-64c0a8f6defe" providerId="ADAL" clId="{9062C9F3-6F6E-4A42-B437-DD26BD857A15}" dt="2025-11-28T01:20:50.579" v="3613" actId="20577"/>
        <pc:sldMkLst>
          <pc:docMk/>
          <pc:sldMk cId="2790142253" sldId="576"/>
        </pc:sldMkLst>
        <pc:spChg chg="mod">
          <ac:chgData name="Arthur Grimes" userId="4e301c25-40d0-4779-93f3-64c0a8f6defe" providerId="ADAL" clId="{9062C9F3-6F6E-4A42-B437-DD26BD857A15}" dt="2025-11-27T21:56:09.127" v="2088" actId="1076"/>
          <ac:spMkLst>
            <pc:docMk/>
            <pc:sldMk cId="2790142253" sldId="576"/>
            <ac:spMk id="2" creationId="{5AABF34C-D59E-6C49-B89C-01658AA22970}"/>
          </ac:spMkLst>
        </pc:spChg>
        <pc:spChg chg="mod">
          <ac:chgData name="Arthur Grimes" userId="4e301c25-40d0-4779-93f3-64c0a8f6defe" providerId="ADAL" clId="{9062C9F3-6F6E-4A42-B437-DD26BD857A15}" dt="2025-11-28T01:20:50.579" v="3613" actId="20577"/>
          <ac:spMkLst>
            <pc:docMk/>
            <pc:sldMk cId="2790142253" sldId="576"/>
            <ac:spMk id="5" creationId="{C59CFAFC-C079-7A6E-6A32-BBD5AC7BA01E}"/>
          </ac:spMkLst>
        </pc:spChg>
      </pc:sldChg>
      <pc:sldChg chg="del">
        <pc:chgData name="Arthur Grimes" userId="4e301c25-40d0-4779-93f3-64c0a8f6defe" providerId="ADAL" clId="{9062C9F3-6F6E-4A42-B437-DD26BD857A15}" dt="2025-11-27T21:40:13.443" v="1924" actId="47"/>
        <pc:sldMkLst>
          <pc:docMk/>
          <pc:sldMk cId="2225234644" sldId="577"/>
        </pc:sldMkLst>
      </pc:sldChg>
      <pc:sldChg chg="del">
        <pc:chgData name="Arthur Grimes" userId="4e301c25-40d0-4779-93f3-64c0a8f6defe" providerId="ADAL" clId="{9062C9F3-6F6E-4A42-B437-DD26BD857A15}" dt="2025-11-27T22:28:58.143" v="3510" actId="47"/>
        <pc:sldMkLst>
          <pc:docMk/>
          <pc:sldMk cId="1687004230" sldId="578"/>
        </pc:sldMkLst>
      </pc:sldChg>
      <pc:sldChg chg="del">
        <pc:chgData name="Arthur Grimes" userId="4e301c25-40d0-4779-93f3-64c0a8f6defe" providerId="ADAL" clId="{9062C9F3-6F6E-4A42-B437-DD26BD857A15}" dt="2025-11-27T22:05:01.445" v="2652" actId="47"/>
        <pc:sldMkLst>
          <pc:docMk/>
          <pc:sldMk cId="3862585790" sldId="579"/>
        </pc:sldMkLst>
      </pc:sldChg>
      <pc:sldChg chg="del ord">
        <pc:chgData name="Arthur Grimes" userId="4e301c25-40d0-4779-93f3-64c0a8f6defe" providerId="ADAL" clId="{9062C9F3-6F6E-4A42-B437-DD26BD857A15}" dt="2025-11-27T22:46:51.619" v="3593" actId="47"/>
        <pc:sldMkLst>
          <pc:docMk/>
          <pc:sldMk cId="1074666874" sldId="580"/>
        </pc:sldMkLst>
      </pc:sldChg>
      <pc:sldChg chg="del">
        <pc:chgData name="Arthur Grimes" userId="4e301c25-40d0-4779-93f3-64c0a8f6defe" providerId="ADAL" clId="{9062C9F3-6F6E-4A42-B437-DD26BD857A15}" dt="2025-11-27T22:21:31.348" v="3316" actId="47"/>
        <pc:sldMkLst>
          <pc:docMk/>
          <pc:sldMk cId="1694115247" sldId="581"/>
        </pc:sldMkLst>
      </pc:sldChg>
      <pc:sldChg chg="modSp del mod">
        <pc:chgData name="Arthur Grimes" userId="4e301c25-40d0-4779-93f3-64c0a8f6defe" providerId="ADAL" clId="{9062C9F3-6F6E-4A42-B437-DD26BD857A15}" dt="2025-11-27T22:16:00.412" v="3161" actId="47"/>
        <pc:sldMkLst>
          <pc:docMk/>
          <pc:sldMk cId="1395123494" sldId="582"/>
        </pc:sldMkLst>
        <pc:spChg chg="mod">
          <ac:chgData name="Arthur Grimes" userId="4e301c25-40d0-4779-93f3-64c0a8f6defe" providerId="ADAL" clId="{9062C9F3-6F6E-4A42-B437-DD26BD857A15}" dt="2025-11-27T22:13:51.248" v="3025" actId="6549"/>
          <ac:spMkLst>
            <pc:docMk/>
            <pc:sldMk cId="1395123494" sldId="582"/>
            <ac:spMk id="7" creationId="{D45DC4A7-F6C2-9A24-5845-2CC0DA412453}"/>
          </ac:spMkLst>
        </pc:spChg>
      </pc:sldChg>
      <pc:sldChg chg="modSp mod">
        <pc:chgData name="Arthur Grimes" userId="4e301c25-40d0-4779-93f3-64c0a8f6defe" providerId="ADAL" clId="{9062C9F3-6F6E-4A42-B437-DD26BD857A15}" dt="2025-11-27T22:36:56.780" v="3564" actId="948"/>
        <pc:sldMkLst>
          <pc:docMk/>
          <pc:sldMk cId="2449749632" sldId="583"/>
        </pc:sldMkLst>
        <pc:spChg chg="mod">
          <ac:chgData name="Arthur Grimes" userId="4e301c25-40d0-4779-93f3-64c0a8f6defe" providerId="ADAL" clId="{9062C9F3-6F6E-4A42-B437-DD26BD857A15}" dt="2025-11-27T22:36:56.780" v="3564" actId="948"/>
          <ac:spMkLst>
            <pc:docMk/>
            <pc:sldMk cId="2449749632" sldId="583"/>
            <ac:spMk id="3" creationId="{5916CA47-1F30-9149-9E12-18B53EA31E16}"/>
          </ac:spMkLst>
        </pc:spChg>
      </pc:sldChg>
      <pc:sldChg chg="addSp modSp add mod modAnim">
        <pc:chgData name="Arthur Grimes" userId="4e301c25-40d0-4779-93f3-64c0a8f6defe" providerId="ADAL" clId="{9062C9F3-6F6E-4A42-B437-DD26BD857A15}" dt="2025-11-28T01:18:31.951" v="3607" actId="1076"/>
        <pc:sldMkLst>
          <pc:docMk/>
          <pc:sldMk cId="159598839" sldId="584"/>
        </pc:sldMkLst>
        <pc:spChg chg="mod">
          <ac:chgData name="Arthur Grimes" userId="4e301c25-40d0-4779-93f3-64c0a8f6defe" providerId="ADAL" clId="{9062C9F3-6F6E-4A42-B437-DD26BD857A15}" dt="2025-11-27T20:55:33.766" v="1044" actId="1076"/>
          <ac:spMkLst>
            <pc:docMk/>
            <pc:sldMk cId="159598839" sldId="584"/>
            <ac:spMk id="2" creationId="{C15ABEB6-9F8D-00B4-1FBB-A7042B1C6DB3}"/>
          </ac:spMkLst>
        </pc:spChg>
        <pc:spChg chg="mod">
          <ac:chgData name="Arthur Grimes" userId="4e301c25-40d0-4779-93f3-64c0a8f6defe" providerId="ADAL" clId="{9062C9F3-6F6E-4A42-B437-DD26BD857A15}" dt="2025-11-27T20:58:54.892" v="1136" actId="6549"/>
          <ac:spMkLst>
            <pc:docMk/>
            <pc:sldMk cId="159598839" sldId="584"/>
            <ac:spMk id="3" creationId="{E1791C37-9983-16FC-438A-69E7A0072BF2}"/>
          </ac:spMkLst>
        </pc:spChg>
        <pc:spChg chg="add mod">
          <ac:chgData name="Arthur Grimes" userId="4e301c25-40d0-4779-93f3-64c0a8f6defe" providerId="ADAL" clId="{9062C9F3-6F6E-4A42-B437-DD26BD857A15}" dt="2025-11-28T01:18:10.399" v="3605" actId="1076"/>
          <ac:spMkLst>
            <pc:docMk/>
            <pc:sldMk cId="159598839" sldId="584"/>
            <ac:spMk id="6" creationId="{EBD0CF6B-3348-A71B-4DE7-F2894DEC8BD8}"/>
          </ac:spMkLst>
        </pc:spChg>
        <pc:picChg chg="add mod">
          <ac:chgData name="Arthur Grimes" userId="4e301c25-40d0-4779-93f3-64c0a8f6defe" providerId="ADAL" clId="{9062C9F3-6F6E-4A42-B437-DD26BD857A15}" dt="2025-11-28T01:18:31.951" v="3607" actId="1076"/>
          <ac:picMkLst>
            <pc:docMk/>
            <pc:sldMk cId="159598839" sldId="584"/>
            <ac:picMk id="5" creationId="{8E9E8A33-9B38-93DC-3F50-04D4D8D7A3B6}"/>
          </ac:picMkLst>
        </pc:picChg>
      </pc:sldChg>
      <pc:sldChg chg="addSp delSp modSp add mod">
        <pc:chgData name="Arthur Grimes" userId="4e301c25-40d0-4779-93f3-64c0a8f6defe" providerId="ADAL" clId="{9062C9F3-6F6E-4A42-B437-DD26BD857A15}" dt="2025-11-27T21:28:16.326" v="1420" actId="1076"/>
        <pc:sldMkLst>
          <pc:docMk/>
          <pc:sldMk cId="3534426060" sldId="585"/>
        </pc:sldMkLst>
        <pc:spChg chg="mod">
          <ac:chgData name="Arthur Grimes" userId="4e301c25-40d0-4779-93f3-64c0a8f6defe" providerId="ADAL" clId="{9062C9F3-6F6E-4A42-B437-DD26BD857A15}" dt="2025-11-27T21:27:45.135" v="1419" actId="6549"/>
          <ac:spMkLst>
            <pc:docMk/>
            <pc:sldMk cId="3534426060" sldId="585"/>
            <ac:spMk id="2" creationId="{DEF22C92-28A0-42EC-67C7-B4DCB0584E6C}"/>
          </ac:spMkLst>
        </pc:spChg>
        <pc:spChg chg="mod">
          <ac:chgData name="Arthur Grimes" userId="4e301c25-40d0-4779-93f3-64c0a8f6defe" providerId="ADAL" clId="{9062C9F3-6F6E-4A42-B437-DD26BD857A15}" dt="2025-11-27T21:27:29.352" v="1413" actId="14100"/>
          <ac:spMkLst>
            <pc:docMk/>
            <pc:sldMk cId="3534426060" sldId="585"/>
            <ac:spMk id="3" creationId="{5FBA4FA4-D813-0465-AA8B-E227AA29F3EC}"/>
          </ac:spMkLst>
        </pc:spChg>
        <pc:graphicFrameChg chg="add mod">
          <ac:chgData name="Arthur Grimes" userId="4e301c25-40d0-4779-93f3-64c0a8f6defe" providerId="ADAL" clId="{9062C9F3-6F6E-4A42-B437-DD26BD857A15}" dt="2025-11-27T21:27:01.923" v="1411" actId="14100"/>
          <ac:graphicFrameMkLst>
            <pc:docMk/>
            <pc:sldMk cId="3534426060" sldId="585"/>
            <ac:graphicFrameMk id="5" creationId="{BC4861A6-8C68-E885-4BAB-56F5D10D5D37}"/>
          </ac:graphicFrameMkLst>
        </pc:graphicFrameChg>
        <pc:graphicFrameChg chg="add mod">
          <ac:chgData name="Arthur Grimes" userId="4e301c25-40d0-4779-93f3-64c0a8f6defe" providerId="ADAL" clId="{9062C9F3-6F6E-4A42-B437-DD26BD857A15}" dt="2025-11-27T21:28:16.326" v="1420" actId="1076"/>
          <ac:graphicFrameMkLst>
            <pc:docMk/>
            <pc:sldMk cId="3534426060" sldId="585"/>
            <ac:graphicFrameMk id="6" creationId="{141602EF-A580-BD3D-C4F5-6E2838F2D1E8}"/>
          </ac:graphicFrameMkLst>
        </pc:graphicFrameChg>
        <pc:picChg chg="del">
          <ac:chgData name="Arthur Grimes" userId="4e301c25-40d0-4779-93f3-64c0a8f6defe" providerId="ADAL" clId="{9062C9F3-6F6E-4A42-B437-DD26BD857A15}" dt="2025-11-27T21:25:30.155" v="1375" actId="478"/>
          <ac:picMkLst>
            <pc:docMk/>
            <pc:sldMk cId="3534426060" sldId="585"/>
            <ac:picMk id="4" creationId="{60179E62-EA89-83D6-9D45-C69CD5BA9570}"/>
          </ac:picMkLst>
        </pc:picChg>
      </pc:sldChg>
      <pc:sldChg chg="addSp delSp modSp add mod">
        <pc:chgData name="Arthur Grimes" userId="4e301c25-40d0-4779-93f3-64c0a8f6defe" providerId="ADAL" clId="{9062C9F3-6F6E-4A42-B437-DD26BD857A15}" dt="2025-11-27T21:31:02.144" v="1442" actId="1076"/>
        <pc:sldMkLst>
          <pc:docMk/>
          <pc:sldMk cId="3103742014" sldId="586"/>
        </pc:sldMkLst>
        <pc:spChg chg="del mod">
          <ac:chgData name="Arthur Grimes" userId="4e301c25-40d0-4779-93f3-64c0a8f6defe" providerId="ADAL" clId="{9062C9F3-6F6E-4A42-B437-DD26BD857A15}" dt="2025-11-27T21:29:37.921" v="1426" actId="478"/>
          <ac:spMkLst>
            <pc:docMk/>
            <pc:sldMk cId="3103742014" sldId="586"/>
            <ac:spMk id="3" creationId="{9644E763-278D-9B54-2FB2-1C9F78AB294E}"/>
          </ac:spMkLst>
        </pc:spChg>
        <pc:spChg chg="add del mod">
          <ac:chgData name="Arthur Grimes" userId="4e301c25-40d0-4779-93f3-64c0a8f6defe" providerId="ADAL" clId="{9062C9F3-6F6E-4A42-B437-DD26BD857A15}" dt="2025-11-27T21:29:40.746" v="1427" actId="478"/>
          <ac:spMkLst>
            <pc:docMk/>
            <pc:sldMk cId="3103742014" sldId="586"/>
            <ac:spMk id="5" creationId="{8D0FBEC2-1651-6838-A4C0-B0674141ABF1}"/>
          </ac:spMkLst>
        </pc:spChg>
        <pc:graphicFrameChg chg="add mod">
          <ac:chgData name="Arthur Grimes" userId="4e301c25-40d0-4779-93f3-64c0a8f6defe" providerId="ADAL" clId="{9062C9F3-6F6E-4A42-B437-DD26BD857A15}" dt="2025-11-27T21:30:57.918" v="1441" actId="1076"/>
          <ac:graphicFrameMkLst>
            <pc:docMk/>
            <pc:sldMk cId="3103742014" sldId="586"/>
            <ac:graphicFrameMk id="6" creationId="{64F4F099-A435-C9D3-D6C7-F829B57B3F4A}"/>
          </ac:graphicFrameMkLst>
        </pc:graphicFrameChg>
        <pc:graphicFrameChg chg="add mod">
          <ac:chgData name="Arthur Grimes" userId="4e301c25-40d0-4779-93f3-64c0a8f6defe" providerId="ADAL" clId="{9062C9F3-6F6E-4A42-B437-DD26BD857A15}" dt="2025-11-27T21:31:02.144" v="1442" actId="1076"/>
          <ac:graphicFrameMkLst>
            <pc:docMk/>
            <pc:sldMk cId="3103742014" sldId="586"/>
            <ac:graphicFrameMk id="7" creationId="{C215306A-F58F-233F-FA6B-9D77A440337B}"/>
          </ac:graphicFrameMkLst>
        </pc:graphicFrameChg>
      </pc:sldChg>
      <pc:sldChg chg="modSp add mod modAnim">
        <pc:chgData name="Arthur Grimes" userId="4e301c25-40d0-4779-93f3-64c0a8f6defe" providerId="ADAL" clId="{9062C9F3-6F6E-4A42-B437-DD26BD857A15}" dt="2025-11-27T22:42:14.082" v="3574"/>
        <pc:sldMkLst>
          <pc:docMk/>
          <pc:sldMk cId="3042348799" sldId="587"/>
        </pc:sldMkLst>
        <pc:spChg chg="mod">
          <ac:chgData name="Arthur Grimes" userId="4e301c25-40d0-4779-93f3-64c0a8f6defe" providerId="ADAL" clId="{9062C9F3-6F6E-4A42-B437-DD26BD857A15}" dt="2025-11-27T21:57:25.438" v="2119" actId="20577"/>
          <ac:spMkLst>
            <pc:docMk/>
            <pc:sldMk cId="3042348799" sldId="587"/>
            <ac:spMk id="2" creationId="{45512527-743C-5347-B0A4-3697B7E18716}"/>
          </ac:spMkLst>
        </pc:spChg>
        <pc:spChg chg="mod">
          <ac:chgData name="Arthur Grimes" userId="4e301c25-40d0-4779-93f3-64c0a8f6defe" providerId="ADAL" clId="{9062C9F3-6F6E-4A42-B437-DD26BD857A15}" dt="2025-11-27T22:08:54.907" v="2915" actId="1076"/>
          <ac:spMkLst>
            <pc:docMk/>
            <pc:sldMk cId="3042348799" sldId="587"/>
            <ac:spMk id="5" creationId="{34455A36-DE21-460D-80DD-12E0ADCD47A9}"/>
          </ac:spMkLst>
        </pc:spChg>
      </pc:sldChg>
      <pc:sldChg chg="delSp modSp add mod">
        <pc:chgData name="Arthur Grimes" userId="4e301c25-40d0-4779-93f3-64c0a8f6defe" providerId="ADAL" clId="{9062C9F3-6F6E-4A42-B437-DD26BD857A15}" dt="2025-11-27T22:21:06.609" v="3314" actId="113"/>
        <pc:sldMkLst>
          <pc:docMk/>
          <pc:sldMk cId="1301642263" sldId="588"/>
        </pc:sldMkLst>
        <pc:spChg chg="mod">
          <ac:chgData name="Arthur Grimes" userId="4e301c25-40d0-4779-93f3-64c0a8f6defe" providerId="ADAL" clId="{9062C9F3-6F6E-4A42-B437-DD26BD857A15}" dt="2025-11-27T22:18:43.953" v="3199" actId="14100"/>
          <ac:spMkLst>
            <pc:docMk/>
            <pc:sldMk cId="1301642263" sldId="588"/>
            <ac:spMk id="2" creationId="{6DFDD2DF-6C72-D6FC-4E50-94684BF8D209}"/>
          </ac:spMkLst>
        </pc:spChg>
        <pc:spChg chg="mod">
          <ac:chgData name="Arthur Grimes" userId="4e301c25-40d0-4779-93f3-64c0a8f6defe" providerId="ADAL" clId="{9062C9F3-6F6E-4A42-B437-DD26BD857A15}" dt="2025-11-27T22:21:06.609" v="3314" actId="113"/>
          <ac:spMkLst>
            <pc:docMk/>
            <pc:sldMk cId="1301642263" sldId="588"/>
            <ac:spMk id="5" creationId="{5D157C86-0C14-843D-266B-0550922F559C}"/>
          </ac:spMkLst>
        </pc:spChg>
        <pc:spChg chg="del">
          <ac:chgData name="Arthur Grimes" userId="4e301c25-40d0-4779-93f3-64c0a8f6defe" providerId="ADAL" clId="{9062C9F3-6F6E-4A42-B437-DD26BD857A15}" dt="2025-11-27T22:19:48.673" v="3264" actId="478"/>
          <ac:spMkLst>
            <pc:docMk/>
            <pc:sldMk cId="1301642263" sldId="588"/>
            <ac:spMk id="8" creationId="{A1CB8B34-FA43-0F57-89D6-B42A6C8A1D82}"/>
          </ac:spMkLst>
        </pc:spChg>
        <pc:spChg chg="del">
          <ac:chgData name="Arthur Grimes" userId="4e301c25-40d0-4779-93f3-64c0a8f6defe" providerId="ADAL" clId="{9062C9F3-6F6E-4A42-B437-DD26BD857A15}" dt="2025-11-27T22:19:50.919" v="3265" actId="478"/>
          <ac:spMkLst>
            <pc:docMk/>
            <pc:sldMk cId="1301642263" sldId="588"/>
            <ac:spMk id="9" creationId="{56036119-3D85-2A0D-5FB2-20190FED7E16}"/>
          </ac:spMkLst>
        </pc:spChg>
        <pc:picChg chg="del">
          <ac:chgData name="Arthur Grimes" userId="4e301c25-40d0-4779-93f3-64c0a8f6defe" providerId="ADAL" clId="{9062C9F3-6F6E-4A42-B437-DD26BD857A15}" dt="2025-11-27T22:19:44.866" v="3262" actId="478"/>
          <ac:picMkLst>
            <pc:docMk/>
            <pc:sldMk cId="1301642263" sldId="588"/>
            <ac:picMk id="6" creationId="{38716BEB-7031-96A9-2B5E-2CAE60A41951}"/>
          </ac:picMkLst>
        </pc:picChg>
        <pc:picChg chg="del">
          <ac:chgData name="Arthur Grimes" userId="4e301c25-40d0-4779-93f3-64c0a8f6defe" providerId="ADAL" clId="{9062C9F3-6F6E-4A42-B437-DD26BD857A15}" dt="2025-11-27T22:19:46.265" v="3263" actId="478"/>
          <ac:picMkLst>
            <pc:docMk/>
            <pc:sldMk cId="1301642263" sldId="588"/>
            <ac:picMk id="7" creationId="{2F2C8259-C6AB-CD52-B117-D0051EBE122F}"/>
          </ac:picMkLst>
        </pc:picChg>
      </pc:sldChg>
      <pc:sldChg chg="delSp modSp add mod">
        <pc:chgData name="Arthur Grimes" userId="4e301c25-40d0-4779-93f3-64c0a8f6defe" providerId="ADAL" clId="{9062C9F3-6F6E-4A42-B437-DD26BD857A15}" dt="2025-11-28T01:17:01.698" v="3602" actId="114"/>
        <pc:sldMkLst>
          <pc:docMk/>
          <pc:sldMk cId="2645786504" sldId="589"/>
        </pc:sldMkLst>
        <pc:spChg chg="mod">
          <ac:chgData name="Arthur Grimes" userId="4e301c25-40d0-4779-93f3-64c0a8f6defe" providerId="ADAL" clId="{9062C9F3-6F6E-4A42-B437-DD26BD857A15}" dt="2025-11-28T01:17:01.698" v="3602" actId="114"/>
          <ac:spMkLst>
            <pc:docMk/>
            <pc:sldMk cId="2645786504" sldId="589"/>
            <ac:spMk id="3" creationId="{51047063-7124-6EC5-E1C9-28656EA94654}"/>
          </ac:spMkLst>
        </pc:spChg>
        <pc:spChg chg="del">
          <ac:chgData name="Arthur Grimes" userId="4e301c25-40d0-4779-93f3-64c0a8f6defe" providerId="ADAL" clId="{9062C9F3-6F6E-4A42-B437-DD26BD857A15}" dt="2025-11-27T22:38:50.925" v="3567" actId="478"/>
          <ac:spMkLst>
            <pc:docMk/>
            <pc:sldMk cId="2645786504" sldId="589"/>
            <ac:spMk id="6" creationId="{1E5717D3-B1C5-8851-3C2B-FA48A10D1956}"/>
          </ac:spMkLst>
        </pc:spChg>
        <pc:picChg chg="del">
          <ac:chgData name="Arthur Grimes" userId="4e301c25-40d0-4779-93f3-64c0a8f6defe" providerId="ADAL" clId="{9062C9F3-6F6E-4A42-B437-DD26BD857A15}" dt="2025-11-27T22:38:47.152" v="3566" actId="478"/>
          <ac:picMkLst>
            <pc:docMk/>
            <pc:sldMk cId="2645786504" sldId="589"/>
            <ac:picMk id="5" creationId="{B5A507E6-A7F3-D664-55AF-9B0041593265}"/>
          </ac:picMkLst>
        </pc:picChg>
      </pc:sldChg>
      <pc:sldChg chg="delSp modSp add mod">
        <pc:chgData name="Arthur Grimes" userId="4e301c25-40d0-4779-93f3-64c0a8f6defe" providerId="ADAL" clId="{9062C9F3-6F6E-4A42-B437-DD26BD857A15}" dt="2025-11-28T01:35:17.550" v="3619" actId="478"/>
        <pc:sldMkLst>
          <pc:docMk/>
          <pc:sldMk cId="493872397" sldId="590"/>
        </pc:sldMkLst>
        <pc:spChg chg="del mod">
          <ac:chgData name="Arthur Grimes" userId="4e301c25-40d0-4779-93f3-64c0a8f6defe" providerId="ADAL" clId="{9062C9F3-6F6E-4A42-B437-DD26BD857A15}" dt="2025-11-28T01:35:13.614" v="3618" actId="478"/>
          <ac:spMkLst>
            <pc:docMk/>
            <pc:sldMk cId="493872397" sldId="590"/>
            <ac:spMk id="8" creationId="{E6040081-5572-4814-8702-B4898EC5B90C}"/>
          </ac:spMkLst>
        </pc:spChg>
        <pc:spChg chg="del">
          <ac:chgData name="Arthur Grimes" userId="4e301c25-40d0-4779-93f3-64c0a8f6defe" providerId="ADAL" clId="{9062C9F3-6F6E-4A42-B437-DD26BD857A15}" dt="2025-11-28T01:35:17.550" v="3619" actId="478"/>
          <ac:spMkLst>
            <pc:docMk/>
            <pc:sldMk cId="493872397" sldId="590"/>
            <ac:spMk id="9" creationId="{82B20E7D-2789-2EF2-B648-83647F3410EF}"/>
          </ac:spMkLst>
        </pc:spChg>
        <pc:picChg chg="del">
          <ac:chgData name="Arthur Grimes" userId="4e301c25-40d0-4779-93f3-64c0a8f6defe" providerId="ADAL" clId="{9062C9F3-6F6E-4A42-B437-DD26BD857A15}" dt="2025-11-28T01:35:09.369" v="3615" actId="478"/>
          <ac:picMkLst>
            <pc:docMk/>
            <pc:sldMk cId="493872397" sldId="590"/>
            <ac:picMk id="6" creationId="{F98D865E-E062-A67D-3D65-C25AF2982244}"/>
          </ac:picMkLst>
        </pc:picChg>
        <pc:picChg chg="del">
          <ac:chgData name="Arthur Grimes" userId="4e301c25-40d0-4779-93f3-64c0a8f6defe" providerId="ADAL" clId="{9062C9F3-6F6E-4A42-B437-DD26BD857A15}" dt="2025-11-28T01:35:10.466" v="3616" actId="478"/>
          <ac:picMkLst>
            <pc:docMk/>
            <pc:sldMk cId="493872397" sldId="590"/>
            <ac:picMk id="7" creationId="{6324A00D-F0A2-6501-5290-31B20B355AF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otunz-my.sharepoint.com/personal/arthur_grimes_motu_org_nz/Documents/Documents/Motu/Endeavour%202020/Wellbeing/WB%20analysis/Graphs%20for%20P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otunz-my.sharepoint.com/personal/arthur_grimes_motu_org_nz/Documents/Documents/Motu/Endeavour%202020/Wellbeing/WB%20analysis/Graphs%20for%20PP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otunz-my.sharepoint.com/personal/arthur_grimes_motu_org_nz/Documents/Documents/Motu/Endeavour%202020/Wellbeing/WB%20analysis/Graphs%20for%20PP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otunz-my.sharepoint.com/personal/arthur_grimes_motu_org_nz/Documents/Documents/Motu/Endeavour%202020/Wellbeing/WB%20analysis/Graphs%20for%20PP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Equivalised HH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Sheet1!$B$2:$D$2</c:f>
              <c:strCache>
                <c:ptCount val="3"/>
                <c:pt idx="0">
                  <c:v>Public rental </c:v>
                </c:pt>
                <c:pt idx="1">
                  <c:v>Private rental</c:v>
                </c:pt>
                <c:pt idx="2">
                  <c:v>Owner-occupier </c:v>
                </c:pt>
              </c:strCache>
            </c:strRef>
          </c:cat>
          <c:val>
            <c:numRef>
              <c:f>Sheet1!$B$3:$D$3</c:f>
              <c:numCache>
                <c:formatCode>"$"#,##0_);[Red]\("$"#,##0\)</c:formatCode>
                <c:ptCount val="3"/>
                <c:pt idx="0">
                  <c:v>17663</c:v>
                </c:pt>
                <c:pt idx="1">
                  <c:v>30884</c:v>
                </c:pt>
                <c:pt idx="2">
                  <c:v>40170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7-4CA3-83C7-4156D8B1B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878319"/>
        <c:axId val="351876879"/>
      </c:barChart>
      <c:catAx>
        <c:axId val="35187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76879"/>
        <c:crosses val="autoZero"/>
        <c:auto val="1"/>
        <c:lblAlgn val="ctr"/>
        <c:lblOffset val="100"/>
        <c:noMultiLvlLbl val="0"/>
      </c:catAx>
      <c:valAx>
        <c:axId val="35187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878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Not enough HH Income to Meet Needs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Sheet1!$B$4:$D$4</c:f>
              <c:strCache>
                <c:ptCount val="3"/>
                <c:pt idx="0">
                  <c:v>Public rental </c:v>
                </c:pt>
                <c:pt idx="1">
                  <c:v>Private rental</c:v>
                </c:pt>
                <c:pt idx="2">
                  <c:v>Owner-occupier 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0.28000000000000003</c:v>
                </c:pt>
                <c:pt idx="1">
                  <c:v>0.27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9-481F-88DB-9C5893647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9919487"/>
        <c:axId val="1909920927"/>
      </c:barChart>
      <c:catAx>
        <c:axId val="190991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920927"/>
        <c:crosses val="autoZero"/>
        <c:auto val="1"/>
        <c:lblAlgn val="ctr"/>
        <c:lblOffset val="100"/>
        <c:noMultiLvlLbl val="0"/>
      </c:catAx>
      <c:valAx>
        <c:axId val="190992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91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Life Satisfaction (0-10 scale)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Sheet1!$B$9:$D$9</c:f>
              <c:strCache>
                <c:ptCount val="3"/>
                <c:pt idx="0">
                  <c:v>Public rental </c:v>
                </c:pt>
                <c:pt idx="1">
                  <c:v>Private rental</c:v>
                </c:pt>
                <c:pt idx="2">
                  <c:v>Owner-occupier 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6.99</c:v>
                </c:pt>
                <c:pt idx="1">
                  <c:v>6.58</c:v>
                </c:pt>
                <c:pt idx="2">
                  <c:v>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6-476B-A361-C5A47255D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9952607"/>
        <c:axId val="1909955487"/>
      </c:barChart>
      <c:catAx>
        <c:axId val="190995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955487"/>
        <c:crosses val="autoZero"/>
        <c:auto val="1"/>
        <c:lblAlgn val="ctr"/>
        <c:lblOffset val="100"/>
        <c:noMultiLvlLbl val="0"/>
      </c:catAx>
      <c:valAx>
        <c:axId val="190995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952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WHO-5 Mental Wellbeing (0-125 scale)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Sheet1!$B$11:$D$11</c:f>
              <c:strCache>
                <c:ptCount val="3"/>
                <c:pt idx="0">
                  <c:v>Public rental </c:v>
                </c:pt>
                <c:pt idx="1">
                  <c:v>Private rental</c:v>
                </c:pt>
                <c:pt idx="2">
                  <c:v>Owner-occupier 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81.45</c:v>
                </c:pt>
                <c:pt idx="1">
                  <c:v>68.099999999999994</c:v>
                </c:pt>
                <c:pt idx="2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B-4630-AE23-5D6868CCF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9885887"/>
        <c:axId val="1909892607"/>
      </c:barChart>
      <c:catAx>
        <c:axId val="190988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892607"/>
        <c:crosses val="autoZero"/>
        <c:auto val="1"/>
        <c:lblAlgn val="ctr"/>
        <c:lblOffset val="100"/>
        <c:noMultiLvlLbl val="0"/>
      </c:catAx>
      <c:valAx>
        <c:axId val="190989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88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A0C6A9-8D5A-4A49-9466-345735071EA7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18F511-3567-40B3-90F6-7BFD245DB2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93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1B143A2-272A-9F4E-861F-104750D8C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B1D07B-0D9F-DB47-AA70-F6ADD249AF7C}"/>
              </a:ext>
            </a:extLst>
          </p:cNvPr>
          <p:cNvSpPr/>
          <p:nvPr userDrawn="1"/>
        </p:nvSpPr>
        <p:spPr>
          <a:xfrm>
            <a:off x="0" y="1899139"/>
            <a:ext cx="12192000" cy="247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8CADB-B521-7245-9458-4BE5A5026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2960" y="5380892"/>
            <a:ext cx="3661259" cy="9276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B9E5E7-6764-D64A-A307-549CF9DDDE71}"/>
              </a:ext>
            </a:extLst>
          </p:cNvPr>
          <p:cNvSpPr/>
          <p:nvPr userDrawn="1"/>
        </p:nvSpPr>
        <p:spPr>
          <a:xfrm>
            <a:off x="2291352" y="5906278"/>
            <a:ext cx="506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>
                <a:solidFill>
                  <a:schemeClr val="bg1"/>
                </a:solidFill>
                <a:latin typeface="Century Gothic" panose="020B0502020202020204" pitchFamily="34" charset="0"/>
              </a:rPr>
              <a:t>in collaboration with our partners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C048498-0730-AD41-B0DA-8D0C700192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3" y="5556737"/>
            <a:ext cx="1930322" cy="1015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31D989E-29EA-584C-AFC4-4A106DA99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53" y="2557739"/>
            <a:ext cx="10618177" cy="735901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25854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160A7F-0AF2-CC41-8481-331F0EACF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53" y="3439046"/>
            <a:ext cx="10688515" cy="7359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729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75DB3-23D0-4BED-A551-D58763FF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D5C3-D432-4EAF-BB3A-AE5C92F71059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5F983-A571-4BF2-A0B2-57E0DE50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0CD2F-A959-4695-9042-0FD98CDB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38E-3D49-4B28-8B6C-07343B4608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976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A990-D00F-4836-B98E-2376B4DD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E2F31-DC6F-4AFA-BF9F-68390761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F8D0F-7883-4112-9C5B-A5CC1E027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82769-3D3F-4643-839B-F75D17D2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D5C3-D432-4EAF-BB3A-AE5C92F71059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8513-8EC9-4CDB-9F09-65B10EE0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B5C64-F9BB-4FE5-AE9E-2CFF7BD7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38E-3D49-4B28-8B6C-07343B4608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603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35D1-B245-419F-9F33-C9958EE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8B9EE-670C-4F07-B70F-B3AC3C5F6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50176-B166-4B9C-B6FA-1B95D8065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9A15B-E357-4989-BEDA-833180771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D5C3-D432-4EAF-BB3A-AE5C92F71059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3AFAA-AE7E-45A1-BDD0-81EB5107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3271F-A98B-43F2-B3D2-5BDCB27C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38E-3D49-4B28-8B6C-07343B4608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63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1414-A8DB-44EA-BB57-A75EA4C6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5E3C1-BA49-4553-8C4C-A5A75EA1C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8F07B-258E-4DBD-98D4-1BF2915D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D5C3-D432-4EAF-BB3A-AE5C92F71059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E67-0D0E-4627-93AE-CE30AF41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05C8-7B27-4208-A8D0-8DAA2D25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38E-3D49-4B28-8B6C-07343B4608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245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ABC7F-710F-440B-840F-260474060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81775-D3B4-4936-89C9-27228849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E40AD-FB28-42CE-8F99-82DEFDC8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D5C3-D432-4EAF-BB3A-AE5C92F71059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DFCC9-A981-4B7D-9A4F-F41E224E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1CC3E-B89E-47D9-A227-000E3B92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38E-3D49-4B28-8B6C-07343B4608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896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0516" y="4293116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Names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326B-7867-4B11-8BE3-9A6C522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0516" y="1978610"/>
            <a:ext cx="9150968" cy="2168686"/>
          </a:xfrm>
          <a:prstGeom prst="rect">
            <a:avLst/>
          </a:prstGeom>
        </p:spPr>
        <p:txBody>
          <a:bodyPr lIns="0" tIns="46800" rIns="0" anchor="t" anchorCtr="0">
            <a:normAutofit/>
          </a:bodyPr>
          <a:lstStyle>
            <a:lvl1pPr>
              <a:defRPr sz="45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GB"/>
              <a:t>Enter Title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03EB2-F2E4-4A5D-B5EA-BB90BAEDB0DC}"/>
              </a:ext>
            </a:extLst>
          </p:cNvPr>
          <p:cNvGrpSpPr/>
          <p:nvPr userDrawn="1"/>
        </p:nvGrpSpPr>
        <p:grpSpPr>
          <a:xfrm>
            <a:off x="0" y="0"/>
            <a:ext cx="12192000" cy="6866498"/>
            <a:chOff x="0" y="0"/>
            <a:chExt cx="12192000" cy="68664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73F4AC4-B1E0-499B-A5CE-09ACFF25E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51666"/>
              <a:ext cx="12192000" cy="8148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B4832B-57FD-4D93-9394-0FDF28129F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889"/>
            <a:stretch/>
          </p:blipFill>
          <p:spPr>
            <a:xfrm>
              <a:off x="0" y="0"/>
              <a:ext cx="12192000" cy="74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51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8EBD2A8-2448-A64C-8FD4-C3AC48738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8" y="5730074"/>
            <a:ext cx="2726993" cy="6909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B1D07B-0D9F-DB47-AA70-F6ADD249AF7C}"/>
              </a:ext>
            </a:extLst>
          </p:cNvPr>
          <p:cNvSpPr/>
          <p:nvPr userDrawn="1"/>
        </p:nvSpPr>
        <p:spPr>
          <a:xfrm>
            <a:off x="0" y="2142207"/>
            <a:ext cx="12192000" cy="2117276"/>
          </a:xfrm>
          <a:prstGeom prst="rect">
            <a:avLst/>
          </a:prstGeom>
          <a:solidFill>
            <a:srgbClr val="258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9E5E7-6764-D64A-A307-549CF9DDDE71}"/>
              </a:ext>
            </a:extLst>
          </p:cNvPr>
          <p:cNvSpPr/>
          <p:nvPr userDrawn="1"/>
        </p:nvSpPr>
        <p:spPr>
          <a:xfrm>
            <a:off x="2291352" y="5906278"/>
            <a:ext cx="506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>
                <a:solidFill>
                  <a:srgbClr val="258541"/>
                </a:solidFill>
                <a:latin typeface="Century Gothic" panose="020B0502020202020204" pitchFamily="34" charset="0"/>
              </a:rPr>
              <a:t>in collaboration with our partners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C048498-0730-AD41-B0DA-8D0C70019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3" y="5556737"/>
            <a:ext cx="1930322" cy="1015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31D989E-29EA-584C-AFC4-4A106DA99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53" y="2557739"/>
            <a:ext cx="10618177" cy="735901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160A7F-0AF2-CC41-8481-331F0EACF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53" y="3439046"/>
            <a:ext cx="10688515" cy="7359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242388-6B63-5048-9D0B-AE62390EBF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0" b="21442"/>
          <a:stretch/>
        </p:blipFill>
        <p:spPr>
          <a:xfrm>
            <a:off x="18785" y="0"/>
            <a:ext cx="12154429" cy="68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8EBFF45-1AD2-AA43-AB21-5861AD2C9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89858-AA91-044A-A633-6F6538F1178E}"/>
              </a:ext>
            </a:extLst>
          </p:cNvPr>
          <p:cNvSpPr/>
          <p:nvPr userDrawn="1"/>
        </p:nvSpPr>
        <p:spPr>
          <a:xfrm>
            <a:off x="0" y="0"/>
            <a:ext cx="12192000" cy="601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BC38-E142-4AC7-8835-4B5619933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54" y="918308"/>
            <a:ext cx="9144000" cy="705217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25854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519DE-EC6D-4155-AC72-E06C1E05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54" y="21161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D7BF17-3771-184F-8020-B4FE11DE2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09" y="6101860"/>
            <a:ext cx="2539912" cy="6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5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8EBFF45-1AD2-AA43-AB21-5861AD2C9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89858-AA91-044A-A633-6F6538F1178E}"/>
              </a:ext>
            </a:extLst>
          </p:cNvPr>
          <p:cNvSpPr/>
          <p:nvPr userDrawn="1"/>
        </p:nvSpPr>
        <p:spPr>
          <a:xfrm>
            <a:off x="0" y="0"/>
            <a:ext cx="12192000" cy="601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BC38-E142-4AC7-8835-4B5619933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54" y="918308"/>
            <a:ext cx="6816338" cy="806320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25854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519DE-EC6D-4155-AC72-E06C1E05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54" y="2116138"/>
            <a:ext cx="6816338" cy="26526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D7BF17-3771-184F-8020-B4FE11DE2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09" y="6101860"/>
            <a:ext cx="2539912" cy="64355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1407E8-2EB6-3444-B826-E7C514A29A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3897" y="-16234"/>
            <a:ext cx="4030386" cy="6005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52CD281-0E28-A343-AA41-8852A6A4F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EDE80C-1B75-8641-9B5A-309EB877B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09" y="6101860"/>
            <a:ext cx="2539912" cy="6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4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A64964-73DB-4943-99F6-3071A91D2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0" b="21442"/>
          <a:stretch/>
        </p:blipFill>
        <p:spPr>
          <a:xfrm>
            <a:off x="18785" y="0"/>
            <a:ext cx="12154429" cy="6869575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DFC3E1D-45D2-3A4F-B23E-7D91EA8BC0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96" y="6031859"/>
            <a:ext cx="2726993" cy="6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776B-24D9-47BC-B5ED-DEE3F311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2EDA0-587E-4879-BB8D-A1B6FDF0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2B146-162F-4CF6-A242-9983DD731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FCC1E-3C60-4BD8-B4C4-534F60C1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D5C3-D432-4EAF-BB3A-AE5C92F71059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53E25-A1E8-4755-94B0-C1E9236A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75479-A0F5-465F-8E73-EC555CCE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38E-3D49-4B28-8B6C-07343B4608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644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0B79-B4F7-454B-887E-B1E5BF8A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7D963-9108-44EE-BEBE-EA964353B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231B7-0E42-40CA-B757-42E39B6A6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985A5-797A-4EBE-B662-A62AFF921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506E5-6AFB-4668-9B08-E1AEFB168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4F7F7-46DA-4068-80B0-A1210EB2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D5C3-D432-4EAF-BB3A-AE5C92F71059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DA950-2B50-4F16-88B7-4095A234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982D4-B23E-45BB-9861-C07EBF83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38E-3D49-4B28-8B6C-07343B4608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725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E9BF-03BC-471C-B993-96702528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4FF39-312D-4A03-9069-FB01F960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D5C3-D432-4EAF-BB3A-AE5C92F71059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25464-903D-4F21-961A-5D59E890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EF2C6-2C1C-40D3-B0CA-D51B6C31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F38E-3D49-4B28-8B6C-07343B4608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150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6DCAB-4F98-47A6-92FB-4D1CEDA0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47BF-08E3-47FA-975E-F35BABB5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6EAE0-0EEA-463B-A114-29AE5EA0C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CD5C3-D432-4EAF-BB3A-AE5C92F71059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B4D20-363E-4332-AD23-EE38AF793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CFB8-9590-46A0-9629-6E3046C9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F38E-3D49-4B28-8B6C-07343B4608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977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49" r:id="rId3"/>
    <p:sldLayoutId id="2147483662" r:id="rId4"/>
    <p:sldLayoutId id="2147483650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482-024-10369-y" TargetMode="External"/><Relationship Id="rId2" Type="http://schemas.openxmlformats.org/officeDocument/2006/relationships/hyperlink" Target="mailto:Arthur.grimes@motu.org.nz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D2EFF8-6141-41B1-AEBC-61DC05E0C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6603" y="2760294"/>
            <a:ext cx="7914304" cy="87242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NZ" b="1" dirty="0">
                <a:latin typeface="Calibri" panose="020F0502020204030204" pitchFamily="34" charset="0"/>
              </a:rPr>
              <a:t>Arthur Grimes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NZ" sz="1400" dirty="0">
                <a:latin typeface="Calibri" panose="020F0502020204030204" pitchFamily="34" charset="0"/>
              </a:rPr>
              <a:t>Motu Economic &amp; Public Policy Research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NZ" sz="1400" dirty="0">
                <a:latin typeface="Calibri" panose="020F0502020204030204" pitchFamily="34" charset="0"/>
                <a:hlinkClick r:id="rId2"/>
              </a:rPr>
              <a:t>arthur.grimes@motu.org.nz</a:t>
            </a:r>
            <a:r>
              <a:rPr lang="en-NZ" sz="14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b="1" dirty="0"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en-GB" sz="1400" b="1" dirty="0"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en-GB" sz="1400" b="1" dirty="0"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en-GB" sz="1400" b="1" dirty="0"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en-GB" sz="1400" dirty="0"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</a:rPr>
              <a:t>Motu PPS presentation, Wellington, December 2025, building on work </a:t>
            </a:r>
            <a:r>
              <a:rPr lang="en-NZ" sz="1400" dirty="0">
                <a:latin typeface="Calibri" panose="020F0502020204030204" pitchFamily="34" charset="0"/>
              </a:rPr>
              <a:t>with C</a:t>
            </a:r>
            <a:r>
              <a:rPr lang="en-N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onal Smith, Kimberley  O’Sullivan, Philippa Howden-Chapman, Lydia Caterina Le Gros &amp; Rachel Kowalchuk Dohig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u="sng" dirty="0">
                <a:latin typeface="+mn-lt"/>
                <a:hlinkClick r:id="rId3"/>
              </a:rPr>
              <a:t>https://doi.org/10.1007/s11482-024-10369-y</a:t>
            </a:r>
            <a:r>
              <a:rPr lang="en-GB" sz="1400" dirty="0"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Funded as part of the </a:t>
            </a:r>
            <a:r>
              <a:rPr lang="en-GB" sz="14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Public Housing and Urban Regeneration: Maximising Wellbeing </a:t>
            </a:r>
            <a:r>
              <a:rPr lang="en-GB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programme,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NZ" sz="1400" b="1" dirty="0">
                <a:latin typeface="+mn-lt"/>
              </a:rPr>
              <a:t>MBIE Endeavour grant ID:20476 UOOX2003</a:t>
            </a:r>
            <a:endParaRPr lang="en-NZ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sz="1400" dirty="0">
              <a:latin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716BB-EF6C-4D5E-A62D-F92271E6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5785" y="573206"/>
            <a:ext cx="7206091" cy="1495425"/>
          </a:xfrm>
        </p:spPr>
        <p:txBody>
          <a:bodyPr>
            <a:normAutofit/>
          </a:bodyPr>
          <a:lstStyle/>
          <a:p>
            <a:r>
              <a:rPr lang="en-NZ" b="1" dirty="0"/>
              <a:t>Adult tenant wellbeing: Benefits of public housing</a:t>
            </a:r>
            <a:endParaRPr lang="en-NZ" dirty="0"/>
          </a:p>
          <a:p>
            <a:endParaRPr lang="en-GB" sz="3200" b="1" dirty="0">
              <a:latin typeface="+mn-lt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0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F34C-D59E-6C49-B89C-01658AA2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93" y="355240"/>
            <a:ext cx="11881607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Methods: 	</a:t>
            </a:r>
            <a:endParaRPr lang="en-US" sz="2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6CA47-1F30-9149-9E12-18B53EA31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53" y="746620"/>
            <a:ext cx="11720147" cy="5248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CFAFC-C079-7A6E-6A32-BBD5AC7BA01E}"/>
              </a:ext>
            </a:extLst>
          </p:cNvPr>
          <p:cNvSpPr txBox="1"/>
          <p:nvPr/>
        </p:nvSpPr>
        <p:spPr>
          <a:xfrm>
            <a:off x="546011" y="1247769"/>
            <a:ext cx="11645989" cy="50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Statistical models (OLS, probit, ordered logit – each with </a:t>
            </a:r>
            <a:r>
              <a:rPr lang="en-NZ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N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controls’) to test if tenancy status is associated with: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satisfaction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WHO-5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And whether these relationships are affected by tenant characteristics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NB: </a:t>
            </a:r>
            <a:r>
              <a:rPr lang="en-N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control for ‘observable’ characteristics but NOT for ‘</a:t>
            </a:r>
            <a:r>
              <a:rPr lang="en-N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unobservables</a:t>
            </a:r>
            <a:r>
              <a:rPr lang="en-N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so tests biased against public housing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N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N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factors are most associated with: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Suitability of the house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Suitability of the neighbourhood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And whether these relationships are affected by tenant characteristics</a:t>
            </a:r>
            <a:endParaRPr lang="en-N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3CB2CC-E97F-C2E2-CD50-1B3D408FD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2527-743C-5347-B0A4-3697B7E18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93" y="355240"/>
            <a:ext cx="11881607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Wellbeing findings: 	</a:t>
            </a:r>
            <a:endParaRPr lang="en-US" sz="2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8308D-F0FB-F657-A3FD-20F11A501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53" y="746620"/>
            <a:ext cx="11720147" cy="5248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55A36-DE21-460D-80DD-12E0ADCD47A9}"/>
              </a:ext>
            </a:extLst>
          </p:cNvPr>
          <p:cNvSpPr txBox="1"/>
          <p:nvPr/>
        </p:nvSpPr>
        <p:spPr>
          <a:xfrm>
            <a:off x="546011" y="1247769"/>
            <a:ext cx="11645989" cy="4694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life satisfaction (longer-term wellbeing):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tenants have similar or slightly higher wellbeing than private tenants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tenants have similar or slightly lower wellbeing than owner-occupiers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WHO-5 (shorter-term wellbeing):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tenants have significantly higher wellbeing than private tenants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tenants have approximately equal wellbeing as owner-occupiers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 of tenancy significantly affects each relationship</a:t>
            </a: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with </a:t>
            </a:r>
            <a:r>
              <a:rPr lang="en-N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of tenure </a:t>
            </a: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an important factor in affecting wellbeing </a:t>
            </a:r>
            <a:endParaRPr lang="en-N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F34C-D59E-6C49-B89C-01658AA2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571" y="1108847"/>
            <a:ext cx="10544858" cy="57884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br>
              <a:rPr lang="en-US" dirty="0"/>
            </a:br>
            <a:r>
              <a:rPr lang="en-NZ" dirty="0"/>
              <a:t>RQ2: </a:t>
            </a:r>
            <a:r>
              <a:rPr lang="en-NZ" sz="2400" dirty="0"/>
              <a:t>Do </a:t>
            </a:r>
            <a:r>
              <a:rPr lang="en-NZ" sz="2400" u="sng" dirty="0"/>
              <a:t>WHO-5</a:t>
            </a:r>
            <a:r>
              <a:rPr lang="en-NZ" sz="2400" dirty="0"/>
              <a:t> associations differ by tenant characteristics? </a:t>
            </a:r>
            <a:br>
              <a:rPr lang="en-NZ" sz="2400" u="sng" dirty="0"/>
            </a:br>
            <a:br>
              <a:rPr lang="en-NZ" sz="2400" u="sng" dirty="0"/>
            </a:br>
            <a:r>
              <a:rPr lang="en-NZ" sz="1800" dirty="0">
                <a:solidFill>
                  <a:schemeClr val="tx1"/>
                </a:solidFill>
              </a:rPr>
              <a:t>-    only material interaction is length of occupancy (</a:t>
            </a:r>
            <a:r>
              <a:rPr lang="en-NZ" sz="1800" dirty="0" err="1">
                <a:solidFill>
                  <a:schemeClr val="tx1"/>
                </a:solidFill>
              </a:rPr>
              <a:t>n_years</a:t>
            </a:r>
            <a:r>
              <a:rPr lang="en-NZ" sz="1800" dirty="0">
                <a:solidFill>
                  <a:schemeClr val="tx1"/>
                </a:solidFill>
              </a:rPr>
              <a:t>) of current dwelling (similar for life satisfaction)</a:t>
            </a:r>
            <a:br>
              <a:rPr lang="en-NZ" sz="1800" dirty="0">
                <a:solidFill>
                  <a:schemeClr val="tx1"/>
                </a:solidFill>
              </a:rPr>
            </a:br>
            <a:br>
              <a:rPr lang="en-NZ" sz="1800" dirty="0">
                <a:solidFill>
                  <a:schemeClr val="tx1"/>
                </a:solidFill>
              </a:rPr>
            </a:br>
            <a:r>
              <a:rPr lang="en-NZ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n-NZ" sz="1800" dirty="0">
                <a:solidFill>
                  <a:schemeClr val="tx1"/>
                </a:solidFill>
              </a:rPr>
              <a:t>  key channel for higher WB in public housing (</a:t>
            </a:r>
            <a:r>
              <a:rPr lang="en-NZ" sz="1800" dirty="0" err="1">
                <a:solidFill>
                  <a:schemeClr val="tx1"/>
                </a:solidFill>
              </a:rPr>
              <a:t>cf</a:t>
            </a:r>
            <a:r>
              <a:rPr lang="en-NZ" sz="1800" dirty="0">
                <a:solidFill>
                  <a:schemeClr val="tx1"/>
                </a:solidFill>
              </a:rPr>
              <a:t> private rental) is </a:t>
            </a:r>
            <a:r>
              <a:rPr lang="en-NZ" sz="1800" u="sng" dirty="0">
                <a:solidFill>
                  <a:schemeClr val="tx1"/>
                </a:solidFill>
              </a:rPr>
              <a:t>stable tenancy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677A3-244C-F74B-F607-8F68100D3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11" y="2356488"/>
            <a:ext cx="4267200" cy="310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D1979-4150-19A4-33ED-5D6D8B020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24" y="2350773"/>
            <a:ext cx="4274820" cy="31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74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6C38F54-C59D-7697-3529-B11A40D80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D669-D61E-CD9D-D45B-D06A74D26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687" y="0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House characteristics associated with house suitability</a:t>
            </a:r>
            <a:r>
              <a:rPr lang="en-NZ" altLang="en-US" sz="2400" dirty="0"/>
              <a:t> </a:t>
            </a:r>
            <a:endParaRPr lang="en-US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615A14A-8F64-E97E-CEE0-D9FE11B6DD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49150" y="1128735"/>
            <a:ext cx="8486054" cy="493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Damp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effectLst/>
              </a:rPr>
              <a:t>Cold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Too warm in summer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Public transport availability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Dwelling condition, </a:t>
            </a:r>
            <a:r>
              <a:rPr lang="en-NZ" sz="2000" b="1" kern="100" dirty="0"/>
              <a:t>mediated by: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sz="2000" kern="100" dirty="0"/>
              <a:t>	- ethnicity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sz="2000" kern="100" dirty="0"/>
              <a:t>	- gender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NZ" sz="2000" kern="100" dirty="0"/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NZ" sz="2000" kern="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387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F34C-D59E-6C49-B89C-01658AA2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687" y="0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House characteristics associated with house suitability</a:t>
            </a:r>
            <a:r>
              <a:rPr lang="en-NZ" altLang="en-US" sz="2400" dirty="0"/>
              <a:t> </a:t>
            </a:r>
            <a:endParaRPr lang="en-US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EE62439-CA26-5449-061F-CF6625C559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49150" y="1128735"/>
            <a:ext cx="8486054" cy="493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Damp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effectLst/>
              </a:rPr>
              <a:t>Cold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Too warm in summer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Public transport availability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Dwelling condition, </a:t>
            </a:r>
            <a:r>
              <a:rPr lang="en-NZ" sz="2000" b="1" kern="100" dirty="0"/>
              <a:t>mediated by: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sz="2000" kern="100" dirty="0"/>
              <a:t>	- ethnicity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sz="2000" kern="100" dirty="0"/>
              <a:t>	- gender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NZ" sz="2000" kern="100" dirty="0"/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NZ" sz="2000" kern="1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A75C9-3D38-5CFB-3A74-A5B3482D6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88" y="672131"/>
            <a:ext cx="4018156" cy="292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9179B-C7A2-3D98-7C8C-1A44037A2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89" y="3936156"/>
            <a:ext cx="4018156" cy="29218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D56FBFBE-07E0-D13A-01EA-7A98F3303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441" y="1486747"/>
            <a:ext cx="21045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Maori</a:t>
            </a:r>
            <a:r>
              <a:rPr lang="en-NZ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less comfortable welcoming visitors if they have poor house condition</a:t>
            </a:r>
            <a:endParaRPr lang="en-NZ" altLang="en-US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E9CB914-E870-6544-729C-C8069026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441" y="4777154"/>
            <a:ext cx="21045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Males don’t seem to care!</a:t>
            </a:r>
            <a:endParaRPr lang="en-NZ" altLang="en-US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4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9FA3F6-60FA-B7A5-CD50-E17F94486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D2DF-6C72-D6FC-4E50-94684BF8D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79" y="0"/>
            <a:ext cx="11912220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sz="3300" dirty="0"/>
              <a:t>Neighbourhood characteristics associated with neighbourhood suitability</a:t>
            </a:r>
            <a:r>
              <a:rPr lang="en-NZ" altLang="en-US" sz="3300" dirty="0"/>
              <a:t> </a:t>
            </a:r>
            <a:endParaRPr lang="en-US" sz="33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D157C86-0C14-843D-266B-0550922F55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49150" y="1975121"/>
            <a:ext cx="8486054" cy="32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Local social capital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NZ" sz="2000" kern="100" dirty="0"/>
              <a:t>Safety of neighbourhood at night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NZ" sz="2000" kern="100" dirty="0"/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NZ" sz="2000" b="1" kern="100" dirty="0"/>
              <a:t>No  material differences by ethnicity or gender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NZ" sz="2000" kern="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164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F34C-D59E-6C49-B89C-01658AA2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0" y="385966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Summary</a:t>
            </a:r>
            <a:endParaRPr lang="en-US" sz="2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6CA47-1F30-9149-9E12-18B53EA31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52" y="1441342"/>
            <a:ext cx="10920397" cy="4553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0363" indent="-360363" defTabSz="628650">
              <a:lnSpc>
                <a:spcPct val="100000"/>
              </a:lnSpc>
              <a:buFont typeface="+mj-lt"/>
              <a:buAutoNum type="arabicPeriod"/>
              <a:tabLst>
                <a:tab pos="92075" algn="l"/>
              </a:tabLst>
            </a:pPr>
            <a:r>
              <a:rPr lang="en-NZ" sz="1900" dirty="0"/>
              <a:t>House viewed favourably if: (i) good condition, (ii) warm, (iii) dry</a:t>
            </a:r>
          </a:p>
          <a:p>
            <a:pPr marL="361950" defTabSz="628650">
              <a:lnSpc>
                <a:spcPct val="100000"/>
              </a:lnSpc>
              <a:spcAft>
                <a:spcPts val="1800"/>
              </a:spcAft>
              <a:tabLst>
                <a:tab pos="92075" algn="l"/>
              </a:tabLst>
            </a:pPr>
            <a:r>
              <a:rPr lang="en-NZ" sz="1800" dirty="0"/>
              <a:t>- Recall Anastasiadis: move from private to public rental → reduced </a:t>
            </a:r>
            <a:r>
              <a:rPr lang="en-NZ" sz="1800" i="1" dirty="0"/>
              <a:t>mouldy, crowded, poor condition housing</a:t>
            </a:r>
            <a:endParaRPr lang="en-NZ" sz="1800" dirty="0"/>
          </a:p>
          <a:p>
            <a:pPr marL="457200" indent="-457200" defTabSz="628650">
              <a:spcAft>
                <a:spcPts val="1800"/>
              </a:spcAft>
              <a:buFont typeface="+mj-lt"/>
              <a:buAutoNum type="arabicPeriod" startAt="2"/>
              <a:tabLst>
                <a:tab pos="92075" algn="l"/>
              </a:tabLst>
            </a:pPr>
            <a:r>
              <a:rPr lang="en-NZ" sz="1900" dirty="0"/>
              <a:t>Neighbourhood viewed more favourably if: (i) has high social capital, (ii) is safe</a:t>
            </a:r>
          </a:p>
          <a:p>
            <a:pPr marL="457200" lvl="0" indent="-457200" defTabSz="628650">
              <a:spcAft>
                <a:spcPts val="1800"/>
              </a:spcAft>
              <a:buFont typeface="+mj-lt"/>
              <a:buAutoNum type="arabicPeriod" startAt="3"/>
              <a:tabLst>
                <a:tab pos="92075" algn="l"/>
              </a:tabLst>
            </a:pPr>
            <a:r>
              <a:rPr lang="en-NZ" sz="1900" dirty="0"/>
              <a:t>Public tenants are much poorer, on average, than private tenants &amp; owner-occupiers </a:t>
            </a:r>
          </a:p>
          <a:p>
            <a:pPr marL="360363" lvl="0" indent="-360363" defTabSz="628650">
              <a:spcAft>
                <a:spcPts val="1800"/>
              </a:spcAft>
              <a:buFont typeface="+mj-lt"/>
              <a:buAutoNum type="arabicPeriod" startAt="3"/>
              <a:tabLst>
                <a:tab pos="92075" algn="l"/>
              </a:tabLst>
            </a:pPr>
            <a:r>
              <a:rPr lang="en-NZ" sz="1900" dirty="0"/>
              <a:t> Public tenants have higher wellbeing (especially WHO-5) than private tenants</a:t>
            </a:r>
          </a:p>
          <a:p>
            <a:pPr marL="360363" indent="-360363" defTabSz="628650">
              <a:spcAft>
                <a:spcPts val="1800"/>
              </a:spcAft>
              <a:buFont typeface="+mj-lt"/>
              <a:buAutoNum type="arabicPeriod" startAt="3"/>
              <a:tabLst>
                <a:tab pos="92075" algn="l"/>
              </a:tabLst>
            </a:pPr>
            <a:r>
              <a:rPr lang="en-NZ" sz="1900" dirty="0"/>
              <a:t> Public tenants have similar wellbeing (especially WHO-5) to owner-occupiers</a:t>
            </a:r>
          </a:p>
          <a:p>
            <a:pPr marL="360363" indent="-360363" defTabSz="628650">
              <a:spcAft>
                <a:spcPts val="1800"/>
              </a:spcAft>
              <a:buFont typeface="+mj-lt"/>
              <a:buAutoNum type="arabicPeriod" startAt="3"/>
              <a:tabLst>
                <a:tab pos="92075" algn="l"/>
              </a:tabLst>
            </a:pPr>
            <a:r>
              <a:rPr lang="en-NZ" sz="1900" dirty="0"/>
              <a:t> Private tenants with long tenure do as well as public tenants (</a:t>
            </a:r>
            <a:r>
              <a:rPr lang="en-NZ" sz="1900" b="1" dirty="0"/>
              <a:t>stable tenure counts</a:t>
            </a:r>
            <a:r>
              <a:rPr lang="en-NZ" sz="1900" dirty="0"/>
              <a:t>!)</a:t>
            </a:r>
          </a:p>
          <a:p>
            <a:pPr marL="360363" lvl="0" indent="-360363" defTabSz="628650">
              <a:spcAft>
                <a:spcPts val="800"/>
              </a:spcAft>
              <a:buFont typeface="+mj-lt"/>
              <a:buAutoNum type="arabicPeriod" startAt="6"/>
              <a:tabLst>
                <a:tab pos="92075" algn="l"/>
              </a:tabLs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377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F34C-D59E-6C49-B89C-01658AA2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0" y="385966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Public housing &amp; urban regeneration: </a:t>
            </a:r>
            <a:r>
              <a:rPr lang="en-US" dirty="0" err="1"/>
              <a:t>Maximising</a:t>
            </a:r>
            <a:r>
              <a:rPr lang="en-US" dirty="0"/>
              <a:t> wellbeing</a:t>
            </a:r>
            <a:br>
              <a:rPr lang="en-US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6CA47-1F30-9149-9E12-18B53EA31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52" y="1441342"/>
            <a:ext cx="11214011" cy="4553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defTabSz="6286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NZ" sz="2100" dirty="0"/>
              <a:t>Worked with 7 social housing providers &amp; tenants</a:t>
            </a:r>
          </a:p>
          <a:p>
            <a:pPr lvl="0" defTabSz="628650">
              <a:spcBef>
                <a:spcPts val="400"/>
              </a:spcBef>
              <a:tabLst>
                <a:tab pos="92075" algn="l"/>
              </a:tabLst>
            </a:pPr>
            <a:r>
              <a:rPr lang="en-NZ" sz="1600" dirty="0"/>
              <a:t>		</a:t>
            </a:r>
            <a:r>
              <a:rPr lang="en-NZ" sz="1600" b="1" dirty="0"/>
              <a:t>- Included an adult tenant survey (2022)</a:t>
            </a:r>
          </a:p>
          <a:p>
            <a:pPr lvl="0" defTabSz="628650">
              <a:spcBef>
                <a:spcPts val="400"/>
              </a:spcBef>
              <a:tabLst>
                <a:tab pos="92075" algn="l"/>
              </a:tabLst>
            </a:pPr>
            <a:r>
              <a:rPr lang="en-NZ" sz="1600" dirty="0"/>
              <a:t>	</a:t>
            </a:r>
          </a:p>
          <a:p>
            <a:pPr lvl="0" defTabSz="628650">
              <a:spcBef>
                <a:spcPts val="400"/>
              </a:spcBef>
              <a:tabLst>
                <a:tab pos="92075" algn="l"/>
              </a:tabLst>
            </a:pPr>
            <a:endParaRPr lang="en-NZ" sz="1600" dirty="0"/>
          </a:p>
          <a:p>
            <a:pPr lvl="0" defTabSz="628650">
              <a:spcBef>
                <a:spcPts val="400"/>
              </a:spcBef>
              <a:tabLst>
                <a:tab pos="92075" algn="l"/>
              </a:tabLst>
            </a:pPr>
            <a:endParaRPr lang="en-NZ" sz="1600" dirty="0"/>
          </a:p>
          <a:p>
            <a:pPr marL="342900" lvl="0" indent="-342900" defTabSz="6286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NZ" sz="2100" b="1" dirty="0"/>
              <a:t>Three research questions related to adult wellbeing:</a:t>
            </a:r>
          </a:p>
          <a:p>
            <a:pPr lvl="0" defTabSz="628650">
              <a:spcAft>
                <a:spcPts val="400"/>
              </a:spcAft>
              <a:tabLst>
                <a:tab pos="92075" algn="l"/>
              </a:tabLst>
            </a:pPr>
            <a:r>
              <a:rPr lang="en-NZ" sz="1700" dirty="0"/>
              <a:t>		(RQ1)	Does public housing improve renters’ wellbeing  - relative to private rental and/or owner-occupation</a:t>
            </a:r>
            <a:r>
              <a:rPr lang="en-NZ" sz="1500" dirty="0"/>
              <a:t>?</a:t>
            </a:r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700" dirty="0"/>
              <a:t>		(RQ2)	Do effects differ by tenant characteristics ?</a:t>
            </a:r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700" dirty="0"/>
              <a:t>		(RQ3)	Which aspects of the house and neighbourhood affect wellbeing? </a:t>
            </a:r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endParaRPr lang="en-NZ" sz="2100" dirty="0"/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endParaRPr lang="en-NZ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F34C-D59E-6C49-B89C-01658AA2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0" y="385966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Background</a:t>
            </a:r>
            <a:endParaRPr lang="en-US" sz="2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6CA47-1F30-9149-9E12-18B53EA31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52" y="1441342"/>
            <a:ext cx="11348236" cy="4553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900" b="1" dirty="0">
                <a:solidFill>
                  <a:schemeClr val="tx1"/>
                </a:solidFill>
              </a:rPr>
              <a:t>Eligibility </a:t>
            </a:r>
            <a:r>
              <a:rPr lang="en-NZ" sz="1900" dirty="0">
                <a:solidFill>
                  <a:schemeClr val="tx1"/>
                </a:solidFill>
              </a:rPr>
              <a:t>for public/social housing in NZ (through Social Allocation System) depends 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Adequacy 	</a:t>
            </a: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 in emergency housing)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Suitability	</a:t>
            </a: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 </a:t>
            </a:r>
            <a:r>
              <a:rPr lang="en-N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violence</a:t>
            </a: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Affordability	</a:t>
            </a: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 </a:t>
            </a:r>
            <a:r>
              <a:rPr lang="en-N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income</a:t>
            </a: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Accessibility	</a:t>
            </a: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 </a:t>
            </a:r>
            <a:r>
              <a:rPr lang="en-N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discrimination</a:t>
            </a: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Sustainability	</a:t>
            </a:r>
            <a:r>
              <a:rPr lang="en-N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 </a:t>
            </a:r>
            <a:r>
              <a:rPr lang="en-N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functioning, social skills</a:t>
            </a:r>
            <a:r>
              <a:rPr lang="en-N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NZ" sz="1900" dirty="0">
              <a:solidFill>
                <a:srgbClr val="FF0000"/>
              </a:solidFill>
            </a:endParaRPr>
          </a:p>
          <a:p>
            <a:pPr lvl="0" defTabSz="628650">
              <a:spcBef>
                <a:spcPts val="1800"/>
              </a:spcBef>
              <a:spcAft>
                <a:spcPts val="800"/>
              </a:spcAft>
              <a:tabLst>
                <a:tab pos="92075" algn="l"/>
              </a:tabLst>
            </a:pPr>
            <a:r>
              <a:rPr lang="en-NZ" sz="1900" i="1" dirty="0"/>
              <a:t>Some of these factors are observed; others are </a:t>
            </a:r>
            <a:r>
              <a:rPr lang="en-NZ" sz="1900" b="1" i="1" dirty="0"/>
              <a:t>unobservable</a:t>
            </a:r>
            <a:r>
              <a:rPr lang="en-NZ" sz="1900" i="1" dirty="0"/>
              <a:t>, implying </a:t>
            </a:r>
            <a:r>
              <a:rPr lang="en-NZ" sz="1900" b="1" i="1" dirty="0"/>
              <a:t>selection issues </a:t>
            </a:r>
            <a:r>
              <a:rPr lang="en-NZ" sz="1900" i="1" dirty="0"/>
              <a:t>(especially in a cross-section survey) that will bias against finding positive wellbeing effects of public housing</a:t>
            </a:r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endParaRPr lang="en-NZ" sz="1900" dirty="0"/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7993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2E0CD1-4FFD-E785-821B-8E17110C0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6729-17EE-8DCA-A948-41C29E8EC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0" y="241000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Public housing: Related studies </a:t>
            </a:r>
            <a:br>
              <a:rPr lang="en-US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47063-7124-6EC5-E1C9-28656EA94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834" y="953429"/>
            <a:ext cx="11145029" cy="5904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Smith and Davies (2020; GSS + KO data):</a:t>
            </a:r>
          </a:p>
          <a:p>
            <a:pPr>
              <a:spcBef>
                <a:spcPts val="0"/>
              </a:spcBef>
            </a:pPr>
            <a:r>
              <a:rPr lang="en-NZ" sz="2000" dirty="0"/>
              <a:t>	</a:t>
            </a:r>
            <a:r>
              <a:rPr lang="en-NZ" sz="2000" i="1" dirty="0"/>
              <a:t>- life satisfaction negatively associated with poor house condition, mould and cold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 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Anastasiadis et al. (SIA, 2018; GSS data shortly </a:t>
            </a:r>
            <a:r>
              <a:rPr lang="en-NZ" sz="2000" b="1" dirty="0"/>
              <a:t>before </a:t>
            </a:r>
            <a:r>
              <a:rPr lang="en-NZ" sz="2000" i="1" dirty="0"/>
              <a:t>vs </a:t>
            </a:r>
            <a:r>
              <a:rPr lang="en-NZ" sz="2000" dirty="0"/>
              <a:t>shortly </a:t>
            </a:r>
            <a:r>
              <a:rPr lang="en-NZ" sz="2000" b="1" dirty="0"/>
              <a:t>after</a:t>
            </a:r>
            <a:r>
              <a:rPr lang="en-NZ" sz="2000" dirty="0"/>
              <a:t> public housing placement):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NZ" sz="2000" i="1" dirty="0"/>
              <a:t>	- significant reduction in mouldy, crowded and poor condition housing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2000" i="1" dirty="0"/>
              <a:t>	- life satisfaction improved (though felt more unsafe when walking at night)</a:t>
            </a:r>
          </a:p>
          <a:p>
            <a:pPr>
              <a:spcBef>
                <a:spcPts val="0"/>
              </a:spcBef>
            </a:pPr>
            <a:endParaRPr lang="en-NZ" sz="3000" i="1" dirty="0"/>
          </a:p>
          <a:p>
            <a:pPr marL="342900" lvl="0" indent="-342900" defTabSz="6286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NZ" sz="2000" dirty="0"/>
              <a:t>Fasoro et al. (2025; IDI data): New public housing (PH) tenants differ substantially from new accommodation supplement (AS) beneficiaries (e.g. health, judicial, social welfare, single parent, …)</a:t>
            </a:r>
          </a:p>
          <a:p>
            <a:pPr defTabSz="628650">
              <a:spcBef>
                <a:spcPts val="0"/>
              </a:spcBef>
              <a:tabLst>
                <a:tab pos="92075" algn="l"/>
              </a:tabLst>
            </a:pPr>
            <a:r>
              <a:rPr lang="en-NZ" sz="2000" dirty="0"/>
              <a:t>	</a:t>
            </a:r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endParaRPr lang="en-NZ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F01C84-EFE2-ED05-57F7-AE079B6D6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BEB6-9F8D-00B4-1FBB-A7042B1C6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0" y="241000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Public housing: Related studies </a:t>
            </a:r>
            <a:br>
              <a:rPr lang="en-US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91C37-9983-16FC-438A-69E7A0072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834" y="953429"/>
            <a:ext cx="11145029" cy="5904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Smith and Davies (2020; GSS + KO data):</a:t>
            </a:r>
          </a:p>
          <a:p>
            <a:pPr>
              <a:spcBef>
                <a:spcPts val="0"/>
              </a:spcBef>
            </a:pPr>
            <a:r>
              <a:rPr lang="en-NZ" sz="2000" dirty="0"/>
              <a:t>	</a:t>
            </a:r>
            <a:r>
              <a:rPr lang="en-NZ" sz="2000" i="1" dirty="0"/>
              <a:t>- life satisfaction negatively associated with poor house condition, mould and cold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 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Anastasiadis et al. (SIA, 2018; GSS data shortly </a:t>
            </a:r>
            <a:r>
              <a:rPr lang="en-NZ" sz="2000" b="1" dirty="0"/>
              <a:t>before vs</a:t>
            </a:r>
            <a:r>
              <a:rPr lang="en-NZ" sz="2000" dirty="0"/>
              <a:t> shortly </a:t>
            </a:r>
            <a:r>
              <a:rPr lang="en-NZ" sz="2000" b="1" dirty="0"/>
              <a:t>after</a:t>
            </a:r>
            <a:r>
              <a:rPr lang="en-NZ" sz="2000" dirty="0"/>
              <a:t> public housing placement):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NZ" sz="2000" i="1" dirty="0"/>
              <a:t>	- significant reduction in mouldy, crowded and poor condition housing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2000" i="1" dirty="0"/>
              <a:t>	- life satisfaction improved (though felt more unsafe when walking at night)</a:t>
            </a:r>
          </a:p>
          <a:p>
            <a:pPr>
              <a:spcBef>
                <a:spcPts val="0"/>
              </a:spcBef>
            </a:pPr>
            <a:endParaRPr lang="en-NZ" sz="3000" i="1" dirty="0"/>
          </a:p>
          <a:p>
            <a:pPr marL="342900" lvl="0" indent="-342900" defTabSz="6286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NZ" sz="2000" dirty="0"/>
              <a:t>Fasoro et al. (2025; IDI data): New public housing (PH) tenants differ substantially from new accommodation supplement (AS) beneficiaries (e.g. health, judicial, social welfare, single parent, …)</a:t>
            </a:r>
          </a:p>
          <a:p>
            <a:pPr defTabSz="628650">
              <a:spcBef>
                <a:spcPts val="0"/>
              </a:spcBef>
              <a:tabLst>
                <a:tab pos="92075" algn="l"/>
              </a:tabLst>
            </a:pPr>
            <a:r>
              <a:rPr lang="en-NZ" sz="2000" dirty="0"/>
              <a:t>	</a:t>
            </a:r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endParaRPr lang="en-NZ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E8A33-9B38-93DC-3F50-04D4D8D7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24" y="4215161"/>
            <a:ext cx="5951752" cy="2642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0CF6B-3348-A71B-4DE7-F2894DEC8BD8}"/>
              </a:ext>
            </a:extLst>
          </p:cNvPr>
          <p:cNvSpPr txBox="1"/>
          <p:nvPr/>
        </p:nvSpPr>
        <p:spPr>
          <a:xfrm>
            <a:off x="8866495" y="6415064"/>
            <a:ext cx="3279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Source: Fasoro et al., (</a:t>
            </a:r>
            <a:r>
              <a:rPr lang="en-NZ" sz="1200" i="1" dirty="0"/>
              <a:t>Housing and Society</a:t>
            </a:r>
            <a:r>
              <a:rPr lang="en-NZ" sz="1200" dirty="0"/>
              <a:t>, 2025)</a:t>
            </a:r>
          </a:p>
        </p:txBody>
      </p:sp>
    </p:spTree>
    <p:extLst>
      <p:ext uri="{BB962C8B-B14F-4D97-AF65-F5344CB8AC3E}">
        <p14:creationId xmlns:p14="http://schemas.microsoft.com/office/powerpoint/2010/main" val="15959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F34C-D59E-6C49-B89C-01658AA2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53" y="58552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Adult tenant survey included questions on:</a:t>
            </a:r>
            <a:endParaRPr lang="en-US" sz="2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6CA47-1F30-9149-9E12-18B53EA31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53" y="914400"/>
            <a:ext cx="10307218" cy="50804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628650">
              <a:spcAft>
                <a:spcPts val="800"/>
              </a:spcAft>
              <a:tabLst>
                <a:tab pos="92075" algn="l"/>
              </a:tabLst>
            </a:pPr>
            <a:endParaRPr lang="en-NZ" sz="1600" dirty="0">
              <a:solidFill>
                <a:schemeClr val="accent1">
                  <a:lumMod val="75000"/>
                </a:schemeClr>
              </a:solidFill>
            </a:endParaRP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600" dirty="0">
                <a:solidFill>
                  <a:schemeClr val="accent1">
                    <a:lumMod val="75000"/>
                  </a:schemeClr>
                </a:solidFill>
              </a:rPr>
              <a:t>		- Housing provider</a:t>
            </a: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600" dirty="0">
                <a:solidFill>
                  <a:schemeClr val="accent1">
                    <a:lumMod val="75000"/>
                  </a:schemeClr>
                </a:solidFill>
              </a:rPr>
              <a:t>		- House condition, heating, cold, damp, etc</a:t>
            </a:r>
          </a:p>
          <a:p>
            <a:pPr defTabSz="628650">
              <a:tabLst>
                <a:tab pos="92075" algn="l"/>
              </a:tabLst>
            </a:pPr>
            <a:r>
              <a:rPr lang="en-NZ" sz="1600" dirty="0">
                <a:solidFill>
                  <a:schemeClr val="accent1">
                    <a:lumMod val="75000"/>
                  </a:schemeClr>
                </a:solidFill>
              </a:rPr>
              <a:t>		- House suitability</a:t>
            </a: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600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</a:t>
            </a: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600" dirty="0"/>
              <a:t>		- </a:t>
            </a:r>
            <a:r>
              <a:rPr lang="en-NZ" sz="1600" dirty="0">
                <a:solidFill>
                  <a:schemeClr val="accent6">
                    <a:lumMod val="75000"/>
                  </a:schemeClr>
                </a:solidFill>
              </a:rPr>
              <a:t>Neighbourhood &amp; social capital</a:t>
            </a:r>
          </a:p>
          <a:p>
            <a:pPr defTabSz="628650">
              <a:tabLst>
                <a:tab pos="92075" algn="l"/>
              </a:tabLst>
            </a:pPr>
            <a:r>
              <a:rPr lang="en-NZ" sz="1600" dirty="0">
                <a:solidFill>
                  <a:schemeClr val="accent6">
                    <a:lumMod val="75000"/>
                  </a:schemeClr>
                </a:solidFill>
              </a:rPr>
              <a:t>		- Public transport</a:t>
            </a: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600" dirty="0">
                <a:solidFill>
                  <a:schemeClr val="accent6">
                    <a:lumMod val="75000"/>
                  </a:schemeClr>
                </a:solidFill>
              </a:rPr>
              <a:t>______________________________________________________</a:t>
            </a: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600" dirty="0">
                <a:solidFill>
                  <a:schemeClr val="accent2">
                    <a:lumMod val="75000"/>
                  </a:schemeClr>
                </a:solidFill>
              </a:rPr>
              <a:t>		- Demographic variables</a:t>
            </a: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600" dirty="0">
                <a:solidFill>
                  <a:schemeClr val="accent2">
                    <a:lumMod val="75000"/>
                  </a:schemeClr>
                </a:solidFill>
              </a:rPr>
              <a:t>		- Culture &amp; spirituality</a:t>
            </a: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600" dirty="0">
                <a:solidFill>
                  <a:schemeClr val="accent2">
                    <a:lumMod val="75000"/>
                  </a:schemeClr>
                </a:solidFill>
              </a:rPr>
              <a:t>		-</a:t>
            </a:r>
            <a:r>
              <a:rPr lang="en-NZ" sz="1600" dirty="0"/>
              <a:t> </a:t>
            </a:r>
            <a:r>
              <a:rPr lang="en-NZ" sz="1600" dirty="0">
                <a:solidFill>
                  <a:schemeClr val="accent2">
                    <a:lumMod val="75000"/>
                  </a:schemeClr>
                </a:solidFill>
              </a:rPr>
              <a:t>Material wellbeing</a:t>
            </a: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r>
              <a:rPr lang="en-NZ" sz="1600" dirty="0">
                <a:solidFill>
                  <a:schemeClr val="accent2">
                    <a:lumMod val="75000"/>
                  </a:schemeClr>
                </a:solidFill>
              </a:rPr>
              <a:t>		- Subjective wellbeing</a:t>
            </a:r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endParaRPr lang="en-US" sz="1900" dirty="0"/>
          </a:p>
        </p:txBody>
      </p:sp>
      <p:pic>
        <p:nvPicPr>
          <p:cNvPr id="4" name="Picture 3" descr="A brochure with a picture of a house&#10;&#10;Description automatically generated with low confidence">
            <a:extLst>
              <a:ext uri="{FF2B5EF4-FFF2-40B4-BE49-F238E27FC236}">
                <a16:creationId xmlns:a16="http://schemas.microsoft.com/office/drawing/2014/main" id="{D4A0F400-5D41-6910-9ED6-FE43D1B3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49" y="1371600"/>
            <a:ext cx="5331832" cy="42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DB4E6D8-0DA9-0719-2055-7BE5254E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2C92-28A0-42EC-67C7-B4DCB0584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53" y="58552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Adult tenant survey sample</a:t>
            </a:r>
            <a:endParaRPr lang="en-US" sz="2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A4FA4-D813-0465-AA8B-E227AA29F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52" y="914400"/>
            <a:ext cx="11437650" cy="5080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defTabSz="6286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NZ" sz="2100" dirty="0">
                <a:solidFill>
                  <a:schemeClr val="tx1"/>
                </a:solidFill>
              </a:rPr>
              <a:t>Social housing tenants + private renters &amp; owner-occupiers in </a:t>
            </a:r>
            <a:r>
              <a:rPr lang="en-NZ" sz="2100" dirty="0">
                <a:solidFill>
                  <a:srgbClr val="FF0000"/>
                </a:solidFill>
              </a:rPr>
              <a:t>same area </a:t>
            </a:r>
            <a:r>
              <a:rPr lang="en-NZ" sz="2100" dirty="0">
                <a:solidFill>
                  <a:schemeClr val="tx1"/>
                </a:solidFill>
              </a:rPr>
              <a:t>as social housing</a:t>
            </a:r>
          </a:p>
          <a:p>
            <a:pPr marL="342900" indent="-342900" defTabSz="6286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NZ" sz="2100" dirty="0">
                <a:solidFill>
                  <a:schemeClr val="tx1"/>
                </a:solidFill>
              </a:rPr>
              <a:t>Analysis concentrates on Wellington region</a:t>
            </a:r>
          </a:p>
          <a:p>
            <a:pPr defTabSz="628650">
              <a:spcAft>
                <a:spcPts val="800"/>
              </a:spcAft>
              <a:tabLst>
                <a:tab pos="92075" algn="l"/>
              </a:tabLst>
            </a:pPr>
            <a:endParaRPr lang="en-NZ" sz="2100" dirty="0">
              <a:solidFill>
                <a:schemeClr val="tx1"/>
              </a:solidFill>
            </a:endParaRPr>
          </a:p>
          <a:p>
            <a:pPr lvl="0" defTabSz="628650">
              <a:spcAft>
                <a:spcPts val="800"/>
              </a:spcAft>
              <a:tabLst>
                <a:tab pos="92075" algn="l"/>
              </a:tabLst>
            </a:pPr>
            <a:endParaRPr lang="en-US" sz="19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4861A6-8C68-E885-4BAB-56F5D10D5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567873"/>
              </p:ext>
            </p:extLst>
          </p:nvPr>
        </p:nvGraphicFramePr>
        <p:xfrm>
          <a:off x="754566" y="2235820"/>
          <a:ext cx="4572000" cy="314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1602EF-A580-BD3D-C4F5-6E2838F2D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625910"/>
              </p:ext>
            </p:extLst>
          </p:nvPr>
        </p:nvGraphicFramePr>
        <p:xfrm>
          <a:off x="7239001" y="2367245"/>
          <a:ext cx="4572000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442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F34C-D59E-6C49-B89C-01658AA2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0" y="385966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Wellbeing metrics</a:t>
            </a:r>
            <a:endParaRPr lang="en-US" sz="2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6CA47-1F30-9149-9E12-18B53EA31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53" y="1566746"/>
            <a:ext cx="11221618" cy="4428078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342900" lvl="0" indent="-342900" defTabSz="6286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NZ" sz="6200" b="1" dirty="0"/>
              <a:t>Life satisfaction (11-point scale)</a:t>
            </a:r>
          </a:p>
          <a:p>
            <a:pPr marL="357188" defTabSz="628650">
              <a:lnSpc>
                <a:spcPct val="120000"/>
              </a:lnSpc>
              <a:spcBef>
                <a:spcPts val="0"/>
              </a:spcBef>
              <a:tabLst>
                <a:tab pos="92075" algn="l"/>
              </a:tabLst>
            </a:pPr>
            <a:r>
              <a:rPr lang="en-US" sz="4800" i="1" dirty="0"/>
              <a:t>First of all, we would like to ask a very general question about </a:t>
            </a:r>
            <a:r>
              <a:rPr lang="en-US" sz="4800" b="1" i="1" dirty="0"/>
              <a:t>your life as a whole </a:t>
            </a:r>
            <a:r>
              <a:rPr lang="en-US" sz="4800" i="1" dirty="0"/>
              <a:t>these days.  This includes all areas of your life. On a scale of 0 - 10, where 0 is completely dissatisfied, and 10 is completely satisfied, how do you feel about your life as a whole? </a:t>
            </a:r>
          </a:p>
          <a:p>
            <a:pPr lvl="0" defTabSz="628650">
              <a:lnSpc>
                <a:spcPct val="120000"/>
              </a:lnSpc>
              <a:spcBef>
                <a:spcPts val="0"/>
              </a:spcBef>
              <a:tabLst>
                <a:tab pos="92075" algn="l"/>
              </a:tabLst>
            </a:pPr>
            <a:endParaRPr lang="en-NZ" sz="6200" b="1" dirty="0"/>
          </a:p>
          <a:p>
            <a:pPr lvl="0" defTabSz="628650">
              <a:lnSpc>
                <a:spcPct val="110000"/>
              </a:lnSpc>
              <a:spcBef>
                <a:spcPts val="0"/>
              </a:spcBef>
              <a:tabLst>
                <a:tab pos="92075" algn="l"/>
              </a:tabLst>
            </a:pPr>
            <a:endParaRPr lang="en-NZ" sz="6200" b="1" dirty="0"/>
          </a:p>
          <a:p>
            <a:pPr marL="342900" indent="-342900" defTabSz="6286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2075" algn="l"/>
              </a:tabLst>
            </a:pPr>
            <a:endParaRPr lang="en-NZ" sz="6200" dirty="0"/>
          </a:p>
          <a:p>
            <a:pPr marL="342900" lvl="0" indent="-342900" defTabSz="6286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NZ" sz="6200" b="1" dirty="0"/>
              <a:t>WHO-5: Each question on a 6-point (0-5) scale, summed and converted to 125-point scale</a:t>
            </a:r>
          </a:p>
          <a:p>
            <a:pPr marL="342900" lvl="0" indent="-342900" defTabSz="6286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2075" algn="l"/>
              </a:tabLst>
            </a:pPr>
            <a:endParaRPr lang="en-NZ" sz="1800" b="1" dirty="0"/>
          </a:p>
          <a:p>
            <a:pPr marL="357188" defTabSz="6286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92075" algn="l"/>
              </a:tabLst>
            </a:pPr>
            <a:r>
              <a:rPr lang="en-US" sz="4900" i="1" dirty="0"/>
              <a:t>Please indicate for each of the five statements which is closest to how you have been feeling over the last two weeks.</a:t>
            </a:r>
          </a:p>
          <a:p>
            <a:pPr marL="357188" defTabSz="6286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92075" algn="l"/>
              </a:tabLst>
            </a:pPr>
            <a:r>
              <a:rPr lang="en-US" sz="4900" i="1" dirty="0"/>
              <a:t>Over the last two weeks…</a:t>
            </a:r>
          </a:p>
          <a:p>
            <a:pPr marL="357188" defTabSz="628650">
              <a:lnSpc>
                <a:spcPct val="120000"/>
              </a:lnSpc>
              <a:spcBef>
                <a:spcPts val="0"/>
              </a:spcBef>
              <a:tabLst>
                <a:tab pos="92075" algn="l"/>
              </a:tabLst>
            </a:pPr>
            <a:r>
              <a:rPr lang="en-US" sz="4900" i="1" dirty="0"/>
              <a:t>	- I have felt </a:t>
            </a:r>
            <a:r>
              <a:rPr lang="en-US" sz="4900" i="1" dirty="0">
                <a:solidFill>
                  <a:srgbClr val="FF0000"/>
                </a:solidFill>
              </a:rPr>
              <a:t>cheerful and in good spirits</a:t>
            </a:r>
          </a:p>
          <a:p>
            <a:pPr marL="357188" defTabSz="628650">
              <a:lnSpc>
                <a:spcPct val="120000"/>
              </a:lnSpc>
              <a:spcBef>
                <a:spcPts val="0"/>
              </a:spcBef>
              <a:tabLst>
                <a:tab pos="92075" algn="l"/>
              </a:tabLst>
            </a:pPr>
            <a:r>
              <a:rPr lang="en-US" sz="4900" i="1" dirty="0"/>
              <a:t>	- I have felt </a:t>
            </a:r>
            <a:r>
              <a:rPr lang="en-US" sz="4900" i="1" dirty="0">
                <a:solidFill>
                  <a:srgbClr val="FF0000"/>
                </a:solidFill>
              </a:rPr>
              <a:t>calm and relaxed</a:t>
            </a:r>
          </a:p>
          <a:p>
            <a:pPr marL="357188" defTabSz="628650">
              <a:lnSpc>
                <a:spcPct val="120000"/>
              </a:lnSpc>
              <a:spcBef>
                <a:spcPts val="0"/>
              </a:spcBef>
              <a:tabLst>
                <a:tab pos="92075" algn="l"/>
              </a:tabLst>
            </a:pPr>
            <a:r>
              <a:rPr lang="en-US" sz="4900" i="1" dirty="0"/>
              <a:t>	- I have felt </a:t>
            </a:r>
            <a:r>
              <a:rPr lang="en-US" sz="4900" i="1" dirty="0">
                <a:solidFill>
                  <a:srgbClr val="FF0000"/>
                </a:solidFill>
              </a:rPr>
              <a:t>active and vigorous</a:t>
            </a:r>
          </a:p>
          <a:p>
            <a:pPr marL="357188" defTabSz="628650">
              <a:lnSpc>
                <a:spcPct val="120000"/>
              </a:lnSpc>
              <a:spcBef>
                <a:spcPts val="0"/>
              </a:spcBef>
              <a:tabLst>
                <a:tab pos="92075" algn="l"/>
              </a:tabLst>
            </a:pPr>
            <a:r>
              <a:rPr lang="en-US" sz="4900" i="1" dirty="0"/>
              <a:t>	- I woke up feeling </a:t>
            </a:r>
            <a:r>
              <a:rPr lang="en-US" sz="4900" i="1" dirty="0">
                <a:solidFill>
                  <a:srgbClr val="FF0000"/>
                </a:solidFill>
              </a:rPr>
              <a:t>fresh and rested</a:t>
            </a:r>
          </a:p>
          <a:p>
            <a:pPr marL="357188" defTabSz="628650">
              <a:lnSpc>
                <a:spcPct val="120000"/>
              </a:lnSpc>
              <a:spcBef>
                <a:spcPts val="0"/>
              </a:spcBef>
              <a:tabLst>
                <a:tab pos="92075" algn="l"/>
              </a:tabLst>
            </a:pPr>
            <a:r>
              <a:rPr lang="en-US" sz="4900" i="1" dirty="0"/>
              <a:t>	- My daily life has been </a:t>
            </a:r>
            <a:r>
              <a:rPr lang="en-US" sz="4900" i="1" dirty="0">
                <a:solidFill>
                  <a:srgbClr val="FF0000"/>
                </a:solidFill>
              </a:rPr>
              <a:t>filled with things that interest me</a:t>
            </a:r>
          </a:p>
          <a:p>
            <a:pPr defTabSz="628650">
              <a:lnSpc>
                <a:spcPct val="150000"/>
              </a:lnSpc>
              <a:spcBef>
                <a:spcPts val="0"/>
              </a:spcBef>
              <a:tabLst>
                <a:tab pos="92075" algn="l"/>
              </a:tabLst>
            </a:pPr>
            <a:endParaRPr lang="en-US" sz="3600" i="1" dirty="0"/>
          </a:p>
          <a:p>
            <a:pPr marL="342900" lvl="0" indent="-342900" defTabSz="6286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2075" algn="l"/>
              </a:tabLst>
            </a:pPr>
            <a:endParaRPr lang="en-NZ" sz="3600" b="1" dirty="0"/>
          </a:p>
        </p:txBody>
      </p:sp>
    </p:spTree>
    <p:extLst>
      <p:ext uri="{BB962C8B-B14F-4D97-AF65-F5344CB8AC3E}">
        <p14:creationId xmlns:p14="http://schemas.microsoft.com/office/powerpoint/2010/main" val="244974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AA893C-F8FA-601A-CEA5-ECC49631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73B0-64D4-5727-5933-EBC3396C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0" y="385966"/>
            <a:ext cx="10544858" cy="578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NZ" dirty="0"/>
              <a:t>Wellbeing metrics</a:t>
            </a:r>
            <a:endParaRPr lang="en-US" sz="21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F4F099-A435-C9D3-D6C7-F829B57B3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799017"/>
              </p:ext>
            </p:extLst>
          </p:nvPr>
        </p:nvGraphicFramePr>
        <p:xfrm>
          <a:off x="254757" y="1842447"/>
          <a:ext cx="5190699" cy="349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15306A-F58F-233F-FA6B-9D77A4403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250213"/>
              </p:ext>
            </p:extLst>
          </p:nvPr>
        </p:nvGraphicFramePr>
        <p:xfrm>
          <a:off x="7064991" y="1842448"/>
          <a:ext cx="5127009" cy="349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374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1268</Words>
  <Application>Microsoft Office PowerPoint</Application>
  <PresentationFormat>Widescreen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Century Gothic</vt:lpstr>
      <vt:lpstr>Office Theme</vt:lpstr>
      <vt:lpstr>PowerPoint Presentation</vt:lpstr>
      <vt:lpstr> Public housing &amp; urban regeneration: Maximising wellbeing </vt:lpstr>
      <vt:lpstr> Background</vt:lpstr>
      <vt:lpstr> Public housing: Related studies  </vt:lpstr>
      <vt:lpstr> Public housing: Related studies  </vt:lpstr>
      <vt:lpstr> Adult tenant survey included questions on:</vt:lpstr>
      <vt:lpstr> Adult tenant survey sample</vt:lpstr>
      <vt:lpstr> Wellbeing metrics</vt:lpstr>
      <vt:lpstr> Wellbeing metrics</vt:lpstr>
      <vt:lpstr> Methods:  </vt:lpstr>
      <vt:lpstr> Wellbeing findings:  </vt:lpstr>
      <vt:lpstr> RQ2: Do WHO-5 associations differ by tenant characteristics?   -    only material interaction is length of occupancy (n_years) of current dwelling (similar for life satisfaction)  ⇒  key channel for higher WB in public housing (cf private rental) is stable tenancy</vt:lpstr>
      <vt:lpstr> House characteristics associated with house suitability </vt:lpstr>
      <vt:lpstr> House characteristics associated with house suitability </vt:lpstr>
      <vt:lpstr> Neighbourhood characteristics associated with neighbourhood suitability </vt:lpstr>
      <vt:lpstr>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Olin</dc:creator>
  <cp:lastModifiedBy>Arthur Grimes</cp:lastModifiedBy>
  <cp:revision>8</cp:revision>
  <cp:lastPrinted>2023-06-24T22:41:45Z</cp:lastPrinted>
  <dcterms:created xsi:type="dcterms:W3CDTF">2021-12-01T01:29:49Z</dcterms:created>
  <dcterms:modified xsi:type="dcterms:W3CDTF">2025-11-28T01:35:23Z</dcterms:modified>
</cp:coreProperties>
</file>